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
  </p:notesMasterIdLst>
  <p:sldIdLst>
    <p:sldId id="256" r:id="rId2"/>
  </p:sldIdLst>
  <p:sldSz cx="30275213" cy="42479913"/>
  <p:notesSz cx="6858000" cy="9144000"/>
  <p:embeddedFontLst>
    <p:embeddedFont>
      <p:font typeface="Arial Narrow" panose="020B0606020202030204" pitchFamily="34" charset="0"/>
      <p:regular r:id="rId4"/>
      <p:bold r:id="rId5"/>
      <p:italic r:id="rId6"/>
      <p:boldItalic r:id="rId7"/>
    </p:embeddedFont>
    <p:embeddedFont>
      <p:font typeface="Calibri" panose="020F0502020204030204" pitchFamily="34" charset="0"/>
      <p:regular r:id="rId8"/>
      <p:bold r:id="rId9"/>
      <p:italic r:id="rId10"/>
      <p:boldItalic r:id="rId11"/>
    </p:embeddedFont>
    <p:embeddedFont>
      <p:font typeface="Cambria Math" panose="02040503050406030204" pitchFamily="18" charset="0"/>
      <p:regular r:id="rId12"/>
    </p:embeddedFont>
    <p:embeddedFont>
      <p:font typeface="Nunito" panose="020B0604020202020204" charset="0"/>
      <p:bold r:id="rId13"/>
      <p:boldItalic r:id="rId1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7800" userDrawn="1">
          <p15:clr>
            <a:srgbClr val="A4A3A4"/>
          </p15:clr>
        </p15:guide>
        <p15:guide id="2" pos="95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9EC7"/>
    <a:srgbClr val="9CC2E5"/>
    <a:srgbClr val="00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184" autoAdjust="0"/>
    <p:restoredTop sz="94660"/>
  </p:normalViewPr>
  <p:slideViewPr>
    <p:cSldViewPr snapToGrid="0">
      <p:cViewPr>
        <p:scale>
          <a:sx n="50" d="100"/>
          <a:sy n="50" d="100"/>
        </p:scale>
        <p:origin x="372" y="-8640"/>
      </p:cViewPr>
      <p:guideLst>
        <p:guide orient="horz" pos="7800"/>
        <p:guide pos="95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presProps" Target="presProp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E4D36-EB7E-4CFA-A4AE-30CC003B81FF}"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de-DE"/>
        </a:p>
      </dgm:t>
    </dgm:pt>
    <dgm:pt modelId="{0B183BCB-389F-450C-AAD2-1837225AA5FC}">
      <dgm:prSet phldrT="[Text]" custT="1"/>
      <dgm:spPr/>
      <dgm:t>
        <a:bodyPr/>
        <a:lstStyle/>
        <a:p>
          <a:r>
            <a:rPr lang="de-DE" sz="2500" dirty="0" smtClean="0"/>
            <a:t>Choosing Algorithm </a:t>
          </a:r>
          <a:endParaRPr lang="de-DE" sz="2500" dirty="0"/>
        </a:p>
      </dgm:t>
    </dgm:pt>
    <dgm:pt modelId="{B6EBD1D3-BCF9-4637-A23B-9B0126B71826}" type="parTrans" cxnId="{2D096C1E-633D-4F2D-9224-D3205862A0F0}">
      <dgm:prSet/>
      <dgm:spPr/>
      <dgm:t>
        <a:bodyPr/>
        <a:lstStyle/>
        <a:p>
          <a:endParaRPr lang="de-DE"/>
        </a:p>
      </dgm:t>
    </dgm:pt>
    <dgm:pt modelId="{985B5A26-CE71-4A67-8176-C199447AF135}" type="sibTrans" cxnId="{2D096C1E-633D-4F2D-9224-D3205862A0F0}">
      <dgm:prSet/>
      <dgm:spPr/>
      <dgm:t>
        <a:bodyPr/>
        <a:lstStyle/>
        <a:p>
          <a:endParaRPr lang="de-DE"/>
        </a:p>
      </dgm:t>
    </dgm:pt>
    <dgm:pt modelId="{F626D49B-C12A-4CCD-987A-4ACF22CC0A57}">
      <dgm:prSet phldrT="[Text]" custT="1"/>
      <dgm:spPr/>
      <dgm:t>
        <a:bodyPr/>
        <a:lstStyle/>
        <a:p>
          <a:r>
            <a:rPr lang="de-DE" sz="2500" dirty="0" smtClean="0"/>
            <a:t>Applying Filter</a:t>
          </a:r>
          <a:endParaRPr lang="de-DE" sz="2500" dirty="0"/>
        </a:p>
      </dgm:t>
    </dgm:pt>
    <dgm:pt modelId="{FB1003D8-F3DA-43D8-8AD2-80BC9D58DF90}" type="parTrans" cxnId="{04210E36-5B8F-47F8-8BE7-19D99432E675}">
      <dgm:prSet/>
      <dgm:spPr/>
      <dgm:t>
        <a:bodyPr/>
        <a:lstStyle/>
        <a:p>
          <a:endParaRPr lang="de-DE"/>
        </a:p>
      </dgm:t>
    </dgm:pt>
    <dgm:pt modelId="{7872D1F9-1084-44B9-9D5A-831E3CF7CE6A}" type="sibTrans" cxnId="{04210E36-5B8F-47F8-8BE7-19D99432E675}">
      <dgm:prSet/>
      <dgm:spPr/>
      <dgm:t>
        <a:bodyPr/>
        <a:lstStyle/>
        <a:p>
          <a:endParaRPr lang="de-DE"/>
        </a:p>
      </dgm:t>
    </dgm:pt>
    <dgm:pt modelId="{DD1F4F87-CD1D-4C76-97A6-059D2CEFEFB0}">
      <dgm:prSet custT="1"/>
      <dgm:spPr/>
      <dgm:t>
        <a:bodyPr anchor="ctr"/>
        <a:lstStyle/>
        <a:p>
          <a:pPr algn="l"/>
          <a:r>
            <a:rPr lang="de-DE" sz="2000" noProof="0" dirty="0" smtClean="0"/>
            <a:t>Choosing </a:t>
          </a:r>
          <a:r>
            <a:rPr lang="de-DE" sz="2000" noProof="0" dirty="0" err="1" smtClean="0"/>
            <a:t>Forest</a:t>
          </a:r>
          <a:r>
            <a:rPr lang="de-DE" sz="2000" noProof="0" dirty="0" smtClean="0"/>
            <a:t> Tools Algorithm due </a:t>
          </a:r>
          <a:r>
            <a:rPr lang="de-DE" sz="2000" noProof="0" dirty="0" err="1" smtClean="0"/>
            <a:t>to</a:t>
          </a:r>
          <a:r>
            <a:rPr lang="de-DE" sz="2000" noProof="0" dirty="0" smtClean="0"/>
            <a:t> </a:t>
          </a:r>
          <a:r>
            <a:rPr lang="de-DE" sz="2000" noProof="0" dirty="0" err="1" smtClean="0"/>
            <a:t>lowest</a:t>
          </a:r>
          <a:r>
            <a:rPr lang="de-DE" sz="2000" noProof="0" dirty="0" smtClean="0"/>
            <a:t> </a:t>
          </a:r>
          <a:r>
            <a:rPr lang="de-DE" sz="2000" noProof="0" dirty="0" err="1" smtClean="0"/>
            <a:t>deviation</a:t>
          </a:r>
          <a:r>
            <a:rPr lang="de-DE" sz="2000" noProof="0" dirty="0" smtClean="0"/>
            <a:t> </a:t>
          </a:r>
          <a:r>
            <a:rPr lang="de-DE" sz="2000" noProof="0" dirty="0" err="1" smtClean="0"/>
            <a:t>from</a:t>
          </a:r>
          <a:r>
            <a:rPr lang="de-DE" sz="2000" noProof="0" dirty="0" smtClean="0"/>
            <a:t> </a:t>
          </a:r>
          <a:r>
            <a:rPr lang="de-DE" sz="2000" noProof="0" dirty="0" err="1" smtClean="0"/>
            <a:t>reality</a:t>
          </a:r>
          <a:r>
            <a:rPr lang="de-DE" sz="2000" noProof="0" dirty="0" smtClean="0"/>
            <a:t>  </a:t>
          </a:r>
          <a:endParaRPr lang="de-DE" sz="2000" dirty="0"/>
        </a:p>
      </dgm:t>
    </dgm:pt>
    <dgm:pt modelId="{61948FDC-3191-41FF-B99F-3382F24D1855}" type="parTrans" cxnId="{AC3625D5-5059-471A-A9B9-85D94081A53E}">
      <dgm:prSet/>
      <dgm:spPr/>
      <dgm:t>
        <a:bodyPr/>
        <a:lstStyle/>
        <a:p>
          <a:endParaRPr lang="de-DE"/>
        </a:p>
      </dgm:t>
    </dgm:pt>
    <dgm:pt modelId="{A3B53166-B349-46B1-98F1-159BBDD42E08}" type="sibTrans" cxnId="{AC3625D5-5059-471A-A9B9-85D94081A53E}">
      <dgm:prSet/>
      <dgm:spPr/>
      <dgm:t>
        <a:bodyPr/>
        <a:lstStyle/>
        <a:p>
          <a:endParaRPr lang="de-DE"/>
        </a:p>
      </dgm:t>
    </dgm:pt>
    <dgm:pt modelId="{8FAD343C-C8E6-414E-A1AF-9FDB0E4A9611}">
      <dgm:prSet custT="1"/>
      <dgm:spPr/>
      <dgm:t>
        <a:bodyPr/>
        <a:lstStyle/>
        <a:p>
          <a:r>
            <a:rPr lang="de-DE" sz="2500" dirty="0" smtClean="0"/>
            <a:t>Applying Algorithm</a:t>
          </a:r>
          <a:endParaRPr lang="de-DE" sz="2500" dirty="0"/>
        </a:p>
      </dgm:t>
    </dgm:pt>
    <dgm:pt modelId="{0519F8CB-667C-4603-A9E6-626058755E64}" type="parTrans" cxnId="{47FA37DF-8D7C-4AB6-B5CC-0165D1C88E95}">
      <dgm:prSet/>
      <dgm:spPr/>
      <dgm:t>
        <a:bodyPr/>
        <a:lstStyle/>
        <a:p>
          <a:endParaRPr lang="de-DE"/>
        </a:p>
      </dgm:t>
    </dgm:pt>
    <dgm:pt modelId="{1D7BFD88-78A1-4CE4-9FF4-25204A1E1E79}" type="sibTrans" cxnId="{47FA37DF-8D7C-4AB6-B5CC-0165D1C88E95}">
      <dgm:prSet/>
      <dgm:spPr/>
      <dgm:t>
        <a:bodyPr/>
        <a:lstStyle/>
        <a:p>
          <a:endParaRPr lang="de-DE"/>
        </a:p>
      </dgm:t>
    </dgm:pt>
    <dgm:pt modelId="{96173E4B-5ECB-45E2-BAD7-D14FFE7F3E0F}">
      <dgm:prSet custT="1"/>
      <dgm:spPr/>
      <dgm:t>
        <a:bodyPr/>
        <a:lstStyle/>
        <a:p>
          <a:r>
            <a:rPr lang="de-DE" sz="2500" dirty="0" smtClean="0"/>
            <a:t>Validation</a:t>
          </a:r>
          <a:endParaRPr lang="de-DE" sz="2500" dirty="0"/>
        </a:p>
      </dgm:t>
    </dgm:pt>
    <dgm:pt modelId="{9FB15ED7-3B1D-489F-9E01-351FB810D685}" type="parTrans" cxnId="{573EFD85-E712-4A57-A46D-F73A93066CD5}">
      <dgm:prSet/>
      <dgm:spPr/>
      <dgm:t>
        <a:bodyPr/>
        <a:lstStyle/>
        <a:p>
          <a:endParaRPr lang="de-DE"/>
        </a:p>
      </dgm:t>
    </dgm:pt>
    <dgm:pt modelId="{1330CF81-6A40-4ACB-999F-6C060F6AA068}" type="sibTrans" cxnId="{573EFD85-E712-4A57-A46D-F73A93066CD5}">
      <dgm:prSet/>
      <dgm:spPr/>
      <dgm:t>
        <a:bodyPr/>
        <a:lstStyle/>
        <a:p>
          <a:endParaRPr lang="de-DE"/>
        </a:p>
      </dgm:t>
    </dgm:pt>
    <dgm:pt modelId="{41FF3869-70A6-487B-A57A-526C30897FEF}">
      <dgm:prSet custT="1"/>
      <dgm:spPr/>
      <dgm:t>
        <a:bodyPr anchor="ctr"/>
        <a:lstStyle/>
        <a:p>
          <a:pPr algn="l"/>
          <a:r>
            <a:rPr lang="de-DE" sz="2000" dirty="0" smtClean="0"/>
            <a:t>Choosing</a:t>
          </a:r>
          <a:r>
            <a:rPr lang="de-DE" sz="2000" baseline="0" dirty="0" smtClean="0"/>
            <a:t> </a:t>
          </a:r>
          <a:r>
            <a:rPr lang="de-DE" sz="2000" baseline="0" dirty="0" err="1" smtClean="0"/>
            <a:t>validation</a:t>
          </a:r>
          <a:r>
            <a:rPr lang="de-DE" sz="2000" baseline="0" dirty="0" smtClean="0"/>
            <a:t> </a:t>
          </a:r>
          <a:r>
            <a:rPr lang="de-DE" sz="2000" baseline="0" dirty="0" err="1" smtClean="0"/>
            <a:t>area</a:t>
          </a:r>
          <a:r>
            <a:rPr lang="de-DE" sz="2000" baseline="0" dirty="0" smtClean="0"/>
            <a:t> </a:t>
          </a:r>
          <a:r>
            <a:rPr lang="de-DE" sz="2000" baseline="0" dirty="0" err="1" smtClean="0"/>
            <a:t>with</a:t>
          </a:r>
          <a:r>
            <a:rPr lang="de-DE" sz="2000" baseline="0" dirty="0" smtClean="0"/>
            <a:t> diverse </a:t>
          </a:r>
          <a:r>
            <a:rPr lang="de-DE" sz="2000" baseline="0" dirty="0" err="1" smtClean="0"/>
            <a:t>forest</a:t>
          </a:r>
          <a:r>
            <a:rPr lang="de-DE" sz="2000" baseline="0" dirty="0" smtClean="0"/>
            <a:t> </a:t>
          </a:r>
          <a:r>
            <a:rPr lang="de-DE" sz="2000" baseline="0" dirty="0" err="1" smtClean="0"/>
            <a:t>structure</a:t>
          </a:r>
          <a:endParaRPr lang="de-DE" sz="2000" dirty="0"/>
        </a:p>
      </dgm:t>
    </dgm:pt>
    <dgm:pt modelId="{C5B3973A-E171-476B-858C-D123AD576BD7}" type="parTrans" cxnId="{D749059C-154B-49E3-8137-F906CB69617B}">
      <dgm:prSet/>
      <dgm:spPr/>
      <dgm:t>
        <a:bodyPr/>
        <a:lstStyle/>
        <a:p>
          <a:endParaRPr lang="de-DE"/>
        </a:p>
      </dgm:t>
    </dgm:pt>
    <dgm:pt modelId="{0110C2D3-E9D4-4DB9-8ED9-3DE44F630C41}" type="sibTrans" cxnId="{D749059C-154B-49E3-8137-F906CB69617B}">
      <dgm:prSet/>
      <dgm:spPr/>
      <dgm:t>
        <a:bodyPr/>
        <a:lstStyle/>
        <a:p>
          <a:endParaRPr lang="de-DE"/>
        </a:p>
      </dgm:t>
    </dgm:pt>
    <dgm:pt modelId="{7E2048C8-A08D-460C-9EB2-8DF580826605}">
      <dgm:prSet custT="1"/>
      <dgm:spPr/>
      <dgm:t>
        <a:bodyPr anchor="ctr"/>
        <a:lstStyle/>
        <a:p>
          <a:pPr algn="l"/>
          <a:r>
            <a:rPr lang="de-DE" sz="2000" dirty="0" smtClean="0"/>
            <a:t>Applying Algorithm </a:t>
          </a:r>
          <a:r>
            <a:rPr lang="de-DE" sz="2000" dirty="0" err="1" smtClean="0"/>
            <a:t>to</a:t>
          </a:r>
          <a:r>
            <a:rPr lang="de-DE" sz="2000" dirty="0" smtClean="0"/>
            <a:t> </a:t>
          </a:r>
          <a:r>
            <a:rPr lang="de-DE" sz="2000" dirty="0" err="1" smtClean="0"/>
            <a:t>the</a:t>
          </a:r>
          <a:r>
            <a:rPr lang="de-DE" sz="2000" dirty="0" smtClean="0"/>
            <a:t> </a:t>
          </a:r>
          <a:r>
            <a:rPr lang="de-DE" sz="2000" dirty="0" err="1" smtClean="0"/>
            <a:t>whole</a:t>
          </a:r>
          <a:r>
            <a:rPr lang="de-DE" sz="2000" dirty="0" smtClean="0"/>
            <a:t> </a:t>
          </a:r>
          <a:r>
            <a:rPr lang="de-DE" sz="2000" dirty="0" err="1" smtClean="0"/>
            <a:t>study</a:t>
          </a:r>
          <a:r>
            <a:rPr lang="de-DE" sz="2000" dirty="0" smtClean="0"/>
            <a:t> </a:t>
          </a:r>
          <a:r>
            <a:rPr lang="de-DE" sz="2000" dirty="0" err="1" smtClean="0"/>
            <a:t>area</a:t>
          </a:r>
          <a:endParaRPr lang="de-DE" sz="2000" dirty="0"/>
        </a:p>
      </dgm:t>
    </dgm:pt>
    <dgm:pt modelId="{4AA7CC3A-E513-4FCB-ADA4-477B1709964E}" type="parTrans" cxnId="{8C65CD02-34FA-46EF-B2D9-C6366F3E4019}">
      <dgm:prSet/>
      <dgm:spPr/>
      <dgm:t>
        <a:bodyPr/>
        <a:lstStyle/>
        <a:p>
          <a:endParaRPr lang="de-DE"/>
        </a:p>
      </dgm:t>
    </dgm:pt>
    <dgm:pt modelId="{934B29FC-6D82-40F3-9828-4DCCD75E399E}" type="sibTrans" cxnId="{8C65CD02-34FA-46EF-B2D9-C6366F3E4019}">
      <dgm:prSet/>
      <dgm:spPr/>
      <dgm:t>
        <a:bodyPr/>
        <a:lstStyle/>
        <a:p>
          <a:endParaRPr lang="de-DE"/>
        </a:p>
      </dgm:t>
    </dgm:pt>
    <dgm:pt modelId="{C163691F-F828-4E53-8614-1ED4624AD37B}">
      <dgm:prSet custT="1"/>
      <dgm:spPr/>
      <dgm:t>
        <a:bodyPr/>
        <a:lstStyle/>
        <a:p>
          <a:r>
            <a:rPr lang="de-DE" sz="5000" dirty="0" smtClean="0"/>
            <a:t>Segmentation </a:t>
          </a:r>
          <a:endParaRPr lang="de-DE" sz="5000" dirty="0"/>
        </a:p>
      </dgm:t>
    </dgm:pt>
    <dgm:pt modelId="{2E132C46-1D7A-4BDD-B97B-B3C02E72E20D}" type="parTrans" cxnId="{09FAE3B2-4565-4796-9E71-CD2AC6BD8E51}">
      <dgm:prSet/>
      <dgm:spPr/>
      <dgm:t>
        <a:bodyPr/>
        <a:lstStyle/>
        <a:p>
          <a:endParaRPr lang="de-DE"/>
        </a:p>
      </dgm:t>
    </dgm:pt>
    <dgm:pt modelId="{BDFB9CFC-BB86-40A5-983C-10DFC59AFF58}" type="sibTrans" cxnId="{09FAE3B2-4565-4796-9E71-CD2AC6BD8E51}">
      <dgm:prSet/>
      <dgm:spPr/>
      <dgm:t>
        <a:bodyPr/>
        <a:lstStyle/>
        <a:p>
          <a:endParaRPr lang="de-DE"/>
        </a:p>
      </dgm:t>
    </dgm:pt>
    <dgm:pt modelId="{BD1ECE4E-39C8-4281-B394-4BC193B5F415}">
      <dgm:prSet custT="1"/>
      <dgm:spPr/>
      <dgm:t>
        <a:bodyPr anchor="ctr"/>
        <a:lstStyle/>
        <a:p>
          <a:pPr algn="l"/>
          <a:r>
            <a:rPr lang="de-DE" sz="2000" dirty="0" smtClean="0"/>
            <a:t>Manual </a:t>
          </a:r>
          <a:r>
            <a:rPr lang="de-DE" sz="2000" dirty="0" err="1" smtClean="0"/>
            <a:t>validation</a:t>
          </a:r>
          <a:r>
            <a:rPr lang="de-DE" sz="2000" dirty="0" smtClean="0"/>
            <a:t> </a:t>
          </a:r>
          <a:r>
            <a:rPr lang="de-DE" sz="2000" dirty="0" err="1" smtClean="0"/>
            <a:t>by</a:t>
          </a:r>
          <a:r>
            <a:rPr lang="de-DE" sz="2000" dirty="0" smtClean="0"/>
            <a:t> </a:t>
          </a:r>
          <a:r>
            <a:rPr lang="de-DE" sz="2000" dirty="0" err="1" smtClean="0"/>
            <a:t>setting</a:t>
          </a:r>
          <a:r>
            <a:rPr lang="de-DE" sz="2000" dirty="0" smtClean="0"/>
            <a:t> </a:t>
          </a:r>
          <a:r>
            <a:rPr lang="de-DE" sz="2000" dirty="0" err="1" smtClean="0"/>
            <a:t>trunk</a:t>
          </a:r>
          <a:r>
            <a:rPr lang="de-DE" sz="2000" dirty="0" smtClean="0"/>
            <a:t> </a:t>
          </a:r>
          <a:r>
            <a:rPr lang="de-DE" sz="2000" dirty="0" err="1" smtClean="0"/>
            <a:t>positions</a:t>
          </a:r>
          <a:endParaRPr lang="de-DE" sz="2000" dirty="0"/>
        </a:p>
      </dgm:t>
    </dgm:pt>
    <dgm:pt modelId="{AAF99156-6134-45EE-B501-BD54853F3ECC}" type="parTrans" cxnId="{FD41DABD-E493-45BC-9D50-D2A00DBAB94B}">
      <dgm:prSet/>
      <dgm:spPr/>
      <dgm:t>
        <a:bodyPr/>
        <a:lstStyle/>
        <a:p>
          <a:endParaRPr lang="de-DE"/>
        </a:p>
      </dgm:t>
    </dgm:pt>
    <dgm:pt modelId="{F41C99C1-9B57-48A6-B103-55D18A2ACDF4}" type="sibTrans" cxnId="{FD41DABD-E493-45BC-9D50-D2A00DBAB94B}">
      <dgm:prSet/>
      <dgm:spPr/>
      <dgm:t>
        <a:bodyPr/>
        <a:lstStyle/>
        <a:p>
          <a:endParaRPr lang="de-DE"/>
        </a:p>
      </dgm:t>
    </dgm:pt>
    <dgm:pt modelId="{6BD46A23-4F50-4ED6-9315-D20DC0E5F45C}">
      <dgm:prSet custT="1"/>
      <dgm:spPr/>
      <dgm:t>
        <a:bodyPr/>
        <a:lstStyle/>
        <a:p>
          <a:r>
            <a:rPr lang="de-DE" sz="2500" dirty="0" err="1" smtClean="0"/>
            <a:t>Modifying</a:t>
          </a:r>
          <a:r>
            <a:rPr lang="de-DE" sz="2500" dirty="0" smtClean="0"/>
            <a:t> Algorithm</a:t>
          </a:r>
          <a:endParaRPr lang="de-DE" sz="2500" dirty="0"/>
        </a:p>
      </dgm:t>
    </dgm:pt>
    <dgm:pt modelId="{F9A38437-7E7B-46F7-912C-E1D176F79B88}" type="parTrans" cxnId="{EBD81B64-801F-4CA5-ADE4-52C884D1E3E8}">
      <dgm:prSet/>
      <dgm:spPr/>
      <dgm:t>
        <a:bodyPr/>
        <a:lstStyle/>
        <a:p>
          <a:endParaRPr lang="de-DE"/>
        </a:p>
      </dgm:t>
    </dgm:pt>
    <dgm:pt modelId="{5A44F035-09E1-4528-825C-B478E6A48A90}" type="sibTrans" cxnId="{EBD81B64-801F-4CA5-ADE4-52C884D1E3E8}">
      <dgm:prSet/>
      <dgm:spPr/>
      <dgm:t>
        <a:bodyPr/>
        <a:lstStyle/>
        <a:p>
          <a:endParaRPr lang="de-DE"/>
        </a:p>
      </dgm:t>
    </dgm:pt>
    <dgm:pt modelId="{FABC7C52-27F0-4D5F-903A-FB5AAFDCD9CE}">
      <dgm:prSet custT="1"/>
      <dgm:spPr/>
      <dgm:t>
        <a:bodyPr anchor="ctr"/>
        <a:lstStyle/>
        <a:p>
          <a:pPr algn="l"/>
          <a:r>
            <a:rPr lang="de-DE" sz="2000" dirty="0" err="1" smtClean="0"/>
            <a:t>Improving</a:t>
          </a:r>
          <a:r>
            <a:rPr lang="de-DE" sz="2000" dirty="0" smtClean="0"/>
            <a:t> </a:t>
          </a:r>
          <a:r>
            <a:rPr lang="de-DE" sz="2000" dirty="0" err="1" smtClean="0"/>
            <a:t>algorithm</a:t>
          </a:r>
          <a:r>
            <a:rPr lang="de-DE" sz="2000" dirty="0" smtClean="0"/>
            <a:t> </a:t>
          </a:r>
          <a:r>
            <a:rPr lang="de-DE" sz="2000" dirty="0" err="1" smtClean="0"/>
            <a:t>results</a:t>
          </a:r>
          <a:r>
            <a:rPr lang="de-DE" sz="2000" dirty="0" smtClean="0"/>
            <a:t> </a:t>
          </a:r>
          <a:r>
            <a:rPr lang="de-DE" sz="2000" dirty="0" err="1" smtClean="0"/>
            <a:t>by</a:t>
          </a:r>
          <a:r>
            <a:rPr lang="de-DE" sz="2000" dirty="0" smtClean="0"/>
            <a:t> </a:t>
          </a:r>
          <a:r>
            <a:rPr lang="de-DE" sz="2000" dirty="0" err="1" smtClean="0"/>
            <a:t>modifying</a:t>
          </a:r>
          <a:r>
            <a:rPr lang="de-DE" sz="2000" dirty="0" smtClean="0"/>
            <a:t> </a:t>
          </a:r>
          <a:r>
            <a:rPr lang="de-DE" sz="2000" dirty="0" err="1" smtClean="0"/>
            <a:t>win</a:t>
          </a:r>
          <a:r>
            <a:rPr lang="de-DE" sz="2000" dirty="0" smtClean="0"/>
            <a:t> </a:t>
          </a:r>
          <a:r>
            <a:rPr lang="de-DE" sz="2000" dirty="0" err="1" smtClean="0"/>
            <a:t>function</a:t>
          </a:r>
          <a:endParaRPr lang="de-DE" sz="2000" dirty="0"/>
        </a:p>
      </dgm:t>
    </dgm:pt>
    <dgm:pt modelId="{8A2BDC60-32D5-4971-A948-405DF558D190}" type="parTrans" cxnId="{0A418F08-8F6D-4AA8-A1FE-8A74649918EB}">
      <dgm:prSet/>
      <dgm:spPr/>
      <dgm:t>
        <a:bodyPr/>
        <a:lstStyle/>
        <a:p>
          <a:endParaRPr lang="de-DE"/>
        </a:p>
      </dgm:t>
    </dgm:pt>
    <dgm:pt modelId="{DC2F3056-7606-48D7-8056-8A40A6074943}" type="sibTrans" cxnId="{0A418F08-8F6D-4AA8-A1FE-8A74649918EB}">
      <dgm:prSet/>
      <dgm:spPr/>
      <dgm:t>
        <a:bodyPr/>
        <a:lstStyle/>
        <a:p>
          <a:endParaRPr lang="de-DE"/>
        </a:p>
      </dgm:t>
    </dgm:pt>
    <dgm:pt modelId="{7C5DC67E-3E9F-4493-8066-1F8C8ADA6BDB}">
      <dgm:prSet phldrT="[Text]" custT="1"/>
      <dgm:spPr/>
      <dgm:t>
        <a:bodyPr/>
        <a:lstStyle/>
        <a:p>
          <a:r>
            <a:rPr lang="de-DE" sz="2500" dirty="0" smtClean="0"/>
            <a:t>Computing CHM</a:t>
          </a:r>
          <a:endParaRPr lang="de-DE" sz="2500" dirty="0"/>
        </a:p>
      </dgm:t>
    </dgm:pt>
    <dgm:pt modelId="{011336B7-5222-479B-8B66-47755B81B49F}" type="sibTrans" cxnId="{897D10F5-7B2D-40B9-B404-1D95B287D023}">
      <dgm:prSet/>
      <dgm:spPr/>
      <dgm:t>
        <a:bodyPr/>
        <a:lstStyle/>
        <a:p>
          <a:endParaRPr lang="de-DE"/>
        </a:p>
      </dgm:t>
    </dgm:pt>
    <dgm:pt modelId="{A141B1CC-A1DA-42B7-8BEB-3FF539AF6945}" type="parTrans" cxnId="{897D10F5-7B2D-40B9-B404-1D95B287D023}">
      <dgm:prSet/>
      <dgm:spPr/>
      <dgm:t>
        <a:bodyPr/>
        <a:lstStyle/>
        <a:p>
          <a:endParaRPr lang="de-DE"/>
        </a:p>
      </dgm:t>
    </dgm:pt>
    <dgm:pt modelId="{5684DBC8-224C-4D85-85BB-67921E505A96}">
      <dgm:prSet phldrT="[Text]" custT="1"/>
      <dgm:spPr/>
      <dgm:t>
        <a:bodyPr/>
        <a:lstStyle/>
        <a:p>
          <a:r>
            <a:rPr lang="de-DE" sz="2500" dirty="0" smtClean="0"/>
            <a:t>Computing DTM </a:t>
          </a:r>
          <a:r>
            <a:rPr lang="de-DE" sz="2500" dirty="0" err="1" smtClean="0"/>
            <a:t>and</a:t>
          </a:r>
          <a:r>
            <a:rPr lang="de-DE" sz="2500" dirty="0" smtClean="0"/>
            <a:t> DSM</a:t>
          </a:r>
          <a:endParaRPr lang="de-DE" sz="2500" dirty="0"/>
        </a:p>
      </dgm:t>
    </dgm:pt>
    <dgm:pt modelId="{3729D344-5566-4A75-84E0-154CA3874B69}" type="parTrans" cxnId="{5421E53A-03AB-47EC-8A3F-E7E7E0F3559B}">
      <dgm:prSet/>
      <dgm:spPr/>
      <dgm:t>
        <a:bodyPr/>
        <a:lstStyle/>
        <a:p>
          <a:endParaRPr lang="de-DE"/>
        </a:p>
      </dgm:t>
    </dgm:pt>
    <dgm:pt modelId="{C03C5944-3AF2-4184-BB6B-64B3987BBF87}" type="sibTrans" cxnId="{5421E53A-03AB-47EC-8A3F-E7E7E0F3559B}">
      <dgm:prSet/>
      <dgm:spPr/>
      <dgm:t>
        <a:bodyPr/>
        <a:lstStyle/>
        <a:p>
          <a:endParaRPr lang="de-DE"/>
        </a:p>
      </dgm:t>
    </dgm:pt>
    <dgm:pt modelId="{3FE6470E-3298-4981-9CCF-CD9B19EC3861}">
      <dgm:prSet custT="1"/>
      <dgm:spPr/>
      <dgm:t>
        <a:bodyPr anchor="ctr"/>
        <a:lstStyle/>
        <a:p>
          <a:r>
            <a:rPr lang="de-DE" sz="2000" dirty="0" err="1" smtClean="0"/>
            <a:t>Creating</a:t>
          </a:r>
          <a:r>
            <a:rPr lang="de-DE" sz="2000" dirty="0" smtClean="0"/>
            <a:t> Digital Terrain Model (DTM) </a:t>
          </a:r>
          <a:r>
            <a:rPr lang="de-DE" sz="2000" dirty="0" err="1" smtClean="0"/>
            <a:t>and</a:t>
          </a:r>
          <a:r>
            <a:rPr lang="de-DE" sz="2000" dirty="0" smtClean="0"/>
            <a:t> Digital Surface Model (DSM) </a:t>
          </a:r>
          <a:r>
            <a:rPr lang="de-DE" sz="2000" dirty="0" err="1" smtClean="0"/>
            <a:t>from</a:t>
          </a:r>
          <a:r>
            <a:rPr lang="de-DE" sz="2000" dirty="0" smtClean="0"/>
            <a:t> </a:t>
          </a:r>
          <a:r>
            <a:rPr lang="de-DE" sz="2000" dirty="0" err="1" smtClean="0"/>
            <a:t>LiDAR</a:t>
          </a:r>
          <a:r>
            <a:rPr lang="de-DE" sz="2000" dirty="0" smtClean="0"/>
            <a:t> </a:t>
          </a:r>
          <a:r>
            <a:rPr lang="de-DE" sz="2000" dirty="0" err="1" smtClean="0"/>
            <a:t>data</a:t>
          </a:r>
          <a:r>
            <a:rPr lang="de-DE" sz="2000" dirty="0" smtClean="0"/>
            <a:t> </a:t>
          </a:r>
          <a:endParaRPr lang="de-DE" sz="2000" dirty="0"/>
        </a:p>
      </dgm:t>
    </dgm:pt>
    <dgm:pt modelId="{14016417-668C-4B3F-BFAA-80EA8919FF00}" type="parTrans" cxnId="{9986D57C-A54E-43AA-A948-0137A5502742}">
      <dgm:prSet/>
      <dgm:spPr/>
      <dgm:t>
        <a:bodyPr/>
        <a:lstStyle/>
        <a:p>
          <a:endParaRPr lang="de-DE"/>
        </a:p>
      </dgm:t>
    </dgm:pt>
    <dgm:pt modelId="{D0FB7C46-6DDD-4018-AFBD-8338628F17E8}" type="sibTrans" cxnId="{9986D57C-A54E-43AA-A948-0137A5502742}">
      <dgm:prSet/>
      <dgm:spPr/>
      <dgm:t>
        <a:bodyPr/>
        <a:lstStyle/>
        <a:p>
          <a:endParaRPr lang="de-DE"/>
        </a:p>
      </dgm:t>
    </dgm:pt>
    <dgm:pt modelId="{7867E893-F44F-47B3-BFF4-712705FF8044}">
      <dgm:prSet custT="1"/>
      <dgm:spPr/>
      <dgm:t>
        <a:bodyPr anchor="ctr"/>
        <a:lstStyle/>
        <a:p>
          <a:pPr algn="l"/>
          <a:r>
            <a:rPr lang="de-DE" sz="2000" dirty="0" err="1" smtClean="0"/>
            <a:t>Creating</a:t>
          </a:r>
          <a:r>
            <a:rPr lang="de-DE" sz="2000" dirty="0" smtClean="0"/>
            <a:t> </a:t>
          </a:r>
          <a:r>
            <a:rPr lang="de-DE" sz="2000" dirty="0" err="1" smtClean="0"/>
            <a:t>Canopy</a:t>
          </a:r>
          <a:r>
            <a:rPr lang="de-DE" sz="2000" dirty="0" smtClean="0"/>
            <a:t> Height Model (CHM) </a:t>
          </a:r>
          <a:r>
            <a:rPr lang="de-DE" sz="2000" dirty="0" err="1" smtClean="0"/>
            <a:t>by</a:t>
          </a:r>
          <a:r>
            <a:rPr lang="de-DE" sz="2000" dirty="0" smtClean="0"/>
            <a:t> </a:t>
          </a:r>
          <a:r>
            <a:rPr lang="de-DE" sz="2000" dirty="0" err="1" smtClean="0"/>
            <a:t>subtracting</a:t>
          </a:r>
          <a:r>
            <a:rPr lang="de-DE" sz="2000" dirty="0" smtClean="0"/>
            <a:t> DTM </a:t>
          </a:r>
          <a:r>
            <a:rPr lang="de-DE" sz="2000" dirty="0" err="1" smtClean="0"/>
            <a:t>from</a:t>
          </a:r>
          <a:r>
            <a:rPr lang="de-DE" sz="2000" dirty="0" smtClean="0"/>
            <a:t> DSM  </a:t>
          </a:r>
          <a:endParaRPr lang="de-DE" sz="2000" dirty="0"/>
        </a:p>
      </dgm:t>
    </dgm:pt>
    <dgm:pt modelId="{68DD1223-E4F8-4F02-AF3D-8E2A5A88A2B2}" type="parTrans" cxnId="{4FF8EDD4-B152-4F1A-A5EF-F6965F7BAF1D}">
      <dgm:prSet/>
      <dgm:spPr/>
      <dgm:t>
        <a:bodyPr/>
        <a:lstStyle/>
        <a:p>
          <a:endParaRPr lang="de-DE"/>
        </a:p>
      </dgm:t>
    </dgm:pt>
    <dgm:pt modelId="{36DCBE2C-4596-45F6-AAF9-CDADDE9BA700}" type="sibTrans" cxnId="{4FF8EDD4-B152-4F1A-A5EF-F6965F7BAF1D}">
      <dgm:prSet/>
      <dgm:spPr/>
      <dgm:t>
        <a:bodyPr/>
        <a:lstStyle/>
        <a:p>
          <a:endParaRPr lang="de-DE"/>
        </a:p>
      </dgm:t>
    </dgm:pt>
    <dgm:pt modelId="{0E6E6C2B-0ED3-44A9-BCE5-601EC308B82A}">
      <dgm:prSet phldrT="[Text]" custT="1"/>
      <dgm:spPr/>
      <dgm:t>
        <a:bodyPr anchor="ctr"/>
        <a:lstStyle/>
        <a:p>
          <a:r>
            <a:rPr lang="de-DE" sz="2000" dirty="0" smtClean="0"/>
            <a:t>Applying 3x3 </a:t>
          </a:r>
          <a:r>
            <a:rPr lang="de-DE" sz="2000" dirty="0" err="1" smtClean="0"/>
            <a:t>Mean</a:t>
          </a:r>
          <a:r>
            <a:rPr lang="de-DE" sz="2000" dirty="0" smtClean="0"/>
            <a:t> Filter </a:t>
          </a:r>
          <a:r>
            <a:rPr lang="de-DE" sz="2000" dirty="0" err="1" smtClean="0"/>
            <a:t>to</a:t>
          </a:r>
          <a:r>
            <a:rPr lang="de-DE" sz="2000" dirty="0" smtClean="0"/>
            <a:t> CHM</a:t>
          </a:r>
          <a:endParaRPr lang="de-DE" sz="2000" dirty="0"/>
        </a:p>
      </dgm:t>
    </dgm:pt>
    <dgm:pt modelId="{425E2E20-6DD0-4538-A22C-3537124BA5EE}" type="parTrans" cxnId="{B3DFFD66-C59F-4CB7-BC7C-8A8FF7569DAB}">
      <dgm:prSet/>
      <dgm:spPr/>
      <dgm:t>
        <a:bodyPr/>
        <a:lstStyle/>
        <a:p>
          <a:endParaRPr lang="de-DE"/>
        </a:p>
      </dgm:t>
    </dgm:pt>
    <dgm:pt modelId="{3C330C8A-6AF7-4D1A-908B-FC96A2821C6A}" type="sibTrans" cxnId="{B3DFFD66-C59F-4CB7-BC7C-8A8FF7569DAB}">
      <dgm:prSet/>
      <dgm:spPr/>
      <dgm:t>
        <a:bodyPr/>
        <a:lstStyle/>
        <a:p>
          <a:endParaRPr lang="de-DE"/>
        </a:p>
      </dgm:t>
    </dgm:pt>
    <dgm:pt modelId="{301A6216-284B-46D7-B819-65E516236977}" type="pres">
      <dgm:prSet presAssocID="{01AE4D36-EB7E-4CFA-A4AE-30CC003B81FF}" presName="Name0" presStyleCnt="0">
        <dgm:presLayoutVars>
          <dgm:dir/>
          <dgm:animLvl val="lvl"/>
          <dgm:resizeHandles/>
        </dgm:presLayoutVars>
      </dgm:prSet>
      <dgm:spPr/>
      <dgm:t>
        <a:bodyPr/>
        <a:lstStyle/>
        <a:p>
          <a:endParaRPr lang="de-DE"/>
        </a:p>
      </dgm:t>
    </dgm:pt>
    <dgm:pt modelId="{CEF5B04C-FD20-42F8-8792-DC6B6E530F7B}" type="pres">
      <dgm:prSet presAssocID="{5684DBC8-224C-4D85-85BB-67921E505A96}" presName="linNode" presStyleCnt="0"/>
      <dgm:spPr/>
    </dgm:pt>
    <dgm:pt modelId="{DE88D66F-F9FF-441A-84DD-6BF6FC6FEAD0}" type="pres">
      <dgm:prSet presAssocID="{5684DBC8-224C-4D85-85BB-67921E505A96}" presName="parentShp" presStyleLbl="node1" presStyleIdx="0" presStyleCnt="8">
        <dgm:presLayoutVars>
          <dgm:bulletEnabled val="1"/>
        </dgm:presLayoutVars>
      </dgm:prSet>
      <dgm:spPr/>
      <dgm:t>
        <a:bodyPr/>
        <a:lstStyle/>
        <a:p>
          <a:endParaRPr lang="de-DE"/>
        </a:p>
      </dgm:t>
    </dgm:pt>
    <dgm:pt modelId="{D1A19649-5DCD-4DFC-B76D-0D100821BB7E}" type="pres">
      <dgm:prSet presAssocID="{5684DBC8-224C-4D85-85BB-67921E505A96}" presName="childShp" presStyleLbl="bgAccFollowNode1" presStyleIdx="0" presStyleCnt="8" custLinFactNeighborY="15238">
        <dgm:presLayoutVars>
          <dgm:bulletEnabled val="1"/>
        </dgm:presLayoutVars>
      </dgm:prSet>
      <dgm:spPr>
        <a:prstGeom prst="downArrowCallout">
          <a:avLst/>
        </a:prstGeom>
      </dgm:spPr>
      <dgm:t>
        <a:bodyPr/>
        <a:lstStyle/>
        <a:p>
          <a:endParaRPr lang="de-DE"/>
        </a:p>
      </dgm:t>
    </dgm:pt>
    <dgm:pt modelId="{FD3DBFB8-14D5-4AB9-A94E-CFBD86CC6E18}" type="pres">
      <dgm:prSet presAssocID="{C03C5944-3AF2-4184-BB6B-64B3987BBF87}" presName="spacing" presStyleCnt="0"/>
      <dgm:spPr/>
    </dgm:pt>
    <dgm:pt modelId="{889ADFFC-6054-47FC-97DB-BD19C05C1000}" type="pres">
      <dgm:prSet presAssocID="{7C5DC67E-3E9F-4493-8066-1F8C8ADA6BDB}" presName="linNode" presStyleCnt="0"/>
      <dgm:spPr/>
    </dgm:pt>
    <dgm:pt modelId="{3E9D950E-B61C-4D61-8357-3D5F6AC82857}" type="pres">
      <dgm:prSet presAssocID="{7C5DC67E-3E9F-4493-8066-1F8C8ADA6BDB}" presName="parentShp" presStyleLbl="node1" presStyleIdx="1" presStyleCnt="8" custLinFactNeighborX="-248">
        <dgm:presLayoutVars>
          <dgm:bulletEnabled val="1"/>
        </dgm:presLayoutVars>
      </dgm:prSet>
      <dgm:spPr/>
      <dgm:t>
        <a:bodyPr/>
        <a:lstStyle/>
        <a:p>
          <a:endParaRPr lang="de-DE"/>
        </a:p>
      </dgm:t>
    </dgm:pt>
    <dgm:pt modelId="{C4A3269C-4960-4E5A-B837-C0E9216BDE5F}" type="pres">
      <dgm:prSet presAssocID="{7C5DC67E-3E9F-4493-8066-1F8C8ADA6BDB}" presName="childShp" presStyleLbl="bgAccFollowNode1" presStyleIdx="1" presStyleCnt="8" custScaleY="110548" custLinFactNeighborX="3983" custLinFactNeighborY="16223">
        <dgm:presLayoutVars>
          <dgm:bulletEnabled val="1"/>
        </dgm:presLayoutVars>
      </dgm:prSet>
      <dgm:spPr>
        <a:prstGeom prst="downArrowCallout">
          <a:avLst/>
        </a:prstGeom>
      </dgm:spPr>
      <dgm:t>
        <a:bodyPr/>
        <a:lstStyle/>
        <a:p>
          <a:endParaRPr lang="de-DE"/>
        </a:p>
      </dgm:t>
    </dgm:pt>
    <dgm:pt modelId="{5E3CFAA3-46F8-43D8-B4CC-2C3AA503217C}" type="pres">
      <dgm:prSet presAssocID="{011336B7-5222-479B-8B66-47755B81B49F}" presName="spacing" presStyleCnt="0"/>
      <dgm:spPr/>
    </dgm:pt>
    <dgm:pt modelId="{5D833A08-2ACD-4A3F-B4C9-3821C2ACE0F5}" type="pres">
      <dgm:prSet presAssocID="{F626D49B-C12A-4CCD-987A-4ACF22CC0A57}" presName="linNode" presStyleCnt="0"/>
      <dgm:spPr/>
    </dgm:pt>
    <dgm:pt modelId="{EC782208-47CD-46C8-ABE0-925E04332111}" type="pres">
      <dgm:prSet presAssocID="{F626D49B-C12A-4CCD-987A-4ACF22CC0A57}" presName="parentShp" presStyleLbl="node1" presStyleIdx="2" presStyleCnt="8" custLinFactNeighborX="334">
        <dgm:presLayoutVars>
          <dgm:bulletEnabled val="1"/>
        </dgm:presLayoutVars>
      </dgm:prSet>
      <dgm:spPr/>
      <dgm:t>
        <a:bodyPr/>
        <a:lstStyle/>
        <a:p>
          <a:endParaRPr lang="de-DE"/>
        </a:p>
      </dgm:t>
    </dgm:pt>
    <dgm:pt modelId="{0B7D881F-A6E8-4E1D-848C-EEFFA63E754B}" type="pres">
      <dgm:prSet presAssocID="{F626D49B-C12A-4CCD-987A-4ACF22CC0A57}" presName="childShp" presStyleLbl="bgAccFollowNode1" presStyleIdx="2" presStyleCnt="8" custScaleY="110548" custLinFactNeighborX="122" custLinFactNeighborY="16270">
        <dgm:presLayoutVars>
          <dgm:bulletEnabled val="1"/>
        </dgm:presLayoutVars>
      </dgm:prSet>
      <dgm:spPr>
        <a:prstGeom prst="downArrowCallout">
          <a:avLst/>
        </a:prstGeom>
      </dgm:spPr>
      <dgm:t>
        <a:bodyPr/>
        <a:lstStyle/>
        <a:p>
          <a:endParaRPr lang="de-DE"/>
        </a:p>
      </dgm:t>
    </dgm:pt>
    <dgm:pt modelId="{B7DF0A06-CD71-4361-A835-3D75C217B0DB}" type="pres">
      <dgm:prSet presAssocID="{7872D1F9-1084-44B9-9D5A-831E3CF7CE6A}" presName="spacing" presStyleCnt="0"/>
      <dgm:spPr/>
    </dgm:pt>
    <dgm:pt modelId="{6EA8213D-B0FC-4C8F-8C80-71770874B956}" type="pres">
      <dgm:prSet presAssocID="{96173E4B-5ECB-45E2-BAD7-D14FFE7F3E0F}" presName="linNode" presStyleCnt="0"/>
      <dgm:spPr/>
    </dgm:pt>
    <dgm:pt modelId="{768C4BF5-2ABF-450B-823C-FBF436408394}" type="pres">
      <dgm:prSet presAssocID="{96173E4B-5ECB-45E2-BAD7-D14FFE7F3E0F}" presName="parentShp" presStyleLbl="node1" presStyleIdx="3" presStyleCnt="8">
        <dgm:presLayoutVars>
          <dgm:bulletEnabled val="1"/>
        </dgm:presLayoutVars>
      </dgm:prSet>
      <dgm:spPr/>
      <dgm:t>
        <a:bodyPr/>
        <a:lstStyle/>
        <a:p>
          <a:endParaRPr lang="de-DE"/>
        </a:p>
      </dgm:t>
    </dgm:pt>
    <dgm:pt modelId="{D7206A28-4746-47F5-BD0C-309AA4918542}" type="pres">
      <dgm:prSet presAssocID="{96173E4B-5ECB-45E2-BAD7-D14FFE7F3E0F}" presName="childShp" presStyleLbl="bgAccFollowNode1" presStyleIdx="3" presStyleCnt="8" custScaleY="115763" custLinFactNeighborX="0" custLinFactNeighborY="21072">
        <dgm:presLayoutVars>
          <dgm:bulletEnabled val="1"/>
        </dgm:presLayoutVars>
      </dgm:prSet>
      <dgm:spPr>
        <a:prstGeom prst="downArrowCallout">
          <a:avLst/>
        </a:prstGeom>
      </dgm:spPr>
      <dgm:t>
        <a:bodyPr/>
        <a:lstStyle/>
        <a:p>
          <a:endParaRPr lang="de-DE"/>
        </a:p>
      </dgm:t>
    </dgm:pt>
    <dgm:pt modelId="{5211EC4F-7538-40DA-9A41-5DA56BC32FBA}" type="pres">
      <dgm:prSet presAssocID="{1330CF81-6A40-4ACB-999F-6C060F6AA068}" presName="spacing" presStyleCnt="0"/>
      <dgm:spPr/>
    </dgm:pt>
    <dgm:pt modelId="{11CC7858-8C62-495C-97AB-F64818855E15}" type="pres">
      <dgm:prSet presAssocID="{0B183BCB-389F-450C-AAD2-1837225AA5FC}" presName="linNode" presStyleCnt="0"/>
      <dgm:spPr/>
    </dgm:pt>
    <dgm:pt modelId="{1F23E772-4FAC-44FA-B33C-D06C825C6D72}" type="pres">
      <dgm:prSet presAssocID="{0B183BCB-389F-450C-AAD2-1837225AA5FC}" presName="parentShp" presStyleLbl="node1" presStyleIdx="4" presStyleCnt="8" custLinFactNeighborX="-81" custLinFactNeighborY="-7040">
        <dgm:presLayoutVars>
          <dgm:bulletEnabled val="1"/>
        </dgm:presLayoutVars>
      </dgm:prSet>
      <dgm:spPr/>
      <dgm:t>
        <a:bodyPr/>
        <a:lstStyle/>
        <a:p>
          <a:endParaRPr lang="de-DE"/>
        </a:p>
      </dgm:t>
    </dgm:pt>
    <dgm:pt modelId="{5F3C5FCA-C19C-41FA-AD1A-C5302BFDFD77}" type="pres">
      <dgm:prSet presAssocID="{0B183BCB-389F-450C-AAD2-1837225AA5FC}" presName="childShp" presStyleLbl="bgAccFollowNode1" presStyleIdx="4" presStyleCnt="8" custScaleY="104078" custLinFactNeighborX="-24" custLinFactNeighborY="13130">
        <dgm:presLayoutVars>
          <dgm:bulletEnabled val="1"/>
        </dgm:presLayoutVars>
      </dgm:prSet>
      <dgm:spPr>
        <a:prstGeom prst="downArrowCallout">
          <a:avLst/>
        </a:prstGeom>
      </dgm:spPr>
      <dgm:t>
        <a:bodyPr/>
        <a:lstStyle/>
        <a:p>
          <a:endParaRPr lang="de-DE"/>
        </a:p>
      </dgm:t>
    </dgm:pt>
    <dgm:pt modelId="{8966F595-5032-470D-9F92-1066CAD6240B}" type="pres">
      <dgm:prSet presAssocID="{985B5A26-CE71-4A67-8176-C199447AF135}" presName="spacing" presStyleCnt="0"/>
      <dgm:spPr/>
    </dgm:pt>
    <dgm:pt modelId="{DCE42994-9D7C-48F6-A424-93DAE494B506}" type="pres">
      <dgm:prSet presAssocID="{6BD46A23-4F50-4ED6-9315-D20DC0E5F45C}" presName="linNode" presStyleCnt="0"/>
      <dgm:spPr/>
    </dgm:pt>
    <dgm:pt modelId="{1175F75F-C519-4E9A-9DBA-193626466F6E}" type="pres">
      <dgm:prSet presAssocID="{6BD46A23-4F50-4ED6-9315-D20DC0E5F45C}" presName="parentShp" presStyleLbl="node1" presStyleIdx="5" presStyleCnt="8">
        <dgm:presLayoutVars>
          <dgm:bulletEnabled val="1"/>
        </dgm:presLayoutVars>
      </dgm:prSet>
      <dgm:spPr/>
      <dgm:t>
        <a:bodyPr/>
        <a:lstStyle/>
        <a:p>
          <a:endParaRPr lang="de-DE"/>
        </a:p>
      </dgm:t>
    </dgm:pt>
    <dgm:pt modelId="{8643241B-A0BD-43F8-9115-1E8EAC829732}" type="pres">
      <dgm:prSet presAssocID="{6BD46A23-4F50-4ED6-9315-D20DC0E5F45C}" presName="childShp" presStyleLbl="bgAccFollowNode1" presStyleIdx="5" presStyleCnt="8" custLinFactNeighborY="14795">
        <dgm:presLayoutVars>
          <dgm:bulletEnabled val="1"/>
        </dgm:presLayoutVars>
      </dgm:prSet>
      <dgm:spPr>
        <a:prstGeom prst="downArrowCallout">
          <a:avLst/>
        </a:prstGeom>
      </dgm:spPr>
      <dgm:t>
        <a:bodyPr/>
        <a:lstStyle/>
        <a:p>
          <a:endParaRPr lang="de-DE"/>
        </a:p>
      </dgm:t>
    </dgm:pt>
    <dgm:pt modelId="{BA5B115D-0EF4-4879-A8C2-237976A1F7C9}" type="pres">
      <dgm:prSet presAssocID="{5A44F035-09E1-4528-825C-B478E6A48A90}" presName="spacing" presStyleCnt="0"/>
      <dgm:spPr/>
    </dgm:pt>
    <dgm:pt modelId="{450BDBCF-83ED-425D-AF41-E8A15C4557AA}" type="pres">
      <dgm:prSet presAssocID="{8FAD343C-C8E6-414E-A1AF-9FDB0E4A9611}" presName="linNode" presStyleCnt="0"/>
      <dgm:spPr/>
    </dgm:pt>
    <dgm:pt modelId="{3082A25D-6F6D-426E-87DC-166A11E5B351}" type="pres">
      <dgm:prSet presAssocID="{8FAD343C-C8E6-414E-A1AF-9FDB0E4A9611}" presName="parentShp" presStyleLbl="node1" presStyleIdx="6" presStyleCnt="8">
        <dgm:presLayoutVars>
          <dgm:bulletEnabled val="1"/>
        </dgm:presLayoutVars>
      </dgm:prSet>
      <dgm:spPr/>
      <dgm:t>
        <a:bodyPr/>
        <a:lstStyle/>
        <a:p>
          <a:endParaRPr lang="de-DE"/>
        </a:p>
      </dgm:t>
    </dgm:pt>
    <dgm:pt modelId="{5E47EDEE-6583-41CE-8FCF-F866C5DB1DF4}" type="pres">
      <dgm:prSet presAssocID="{8FAD343C-C8E6-414E-A1AF-9FDB0E4A9611}" presName="childShp" presStyleLbl="bgAccFollowNode1" presStyleIdx="6" presStyleCnt="8" custScaleY="104541" custLinFactNeighborX="122" custLinFactNeighborY="12125">
        <dgm:presLayoutVars>
          <dgm:bulletEnabled val="1"/>
        </dgm:presLayoutVars>
      </dgm:prSet>
      <dgm:spPr>
        <a:prstGeom prst="downArrowCallout">
          <a:avLst/>
        </a:prstGeom>
      </dgm:spPr>
      <dgm:t>
        <a:bodyPr/>
        <a:lstStyle/>
        <a:p>
          <a:endParaRPr lang="de-DE"/>
        </a:p>
      </dgm:t>
    </dgm:pt>
    <dgm:pt modelId="{599E1809-5352-4421-90EA-3292C0C9C5A7}" type="pres">
      <dgm:prSet presAssocID="{1D7BFD88-78A1-4CE4-9FF4-25204A1E1E79}" presName="spacing" presStyleCnt="0"/>
      <dgm:spPr/>
    </dgm:pt>
    <dgm:pt modelId="{229A65BA-83E4-4DF7-A7DF-FAE4C5A64D0A}" type="pres">
      <dgm:prSet presAssocID="{C163691F-F828-4E53-8614-1ED4624AD37B}" presName="linNode" presStyleCnt="0"/>
      <dgm:spPr/>
    </dgm:pt>
    <dgm:pt modelId="{6A75BB20-CFFA-4B5A-8BF7-6C2591E91C00}" type="pres">
      <dgm:prSet presAssocID="{C163691F-F828-4E53-8614-1ED4624AD37B}" presName="parentShp" presStyleLbl="node1" presStyleIdx="7" presStyleCnt="8" custScaleX="1605016" custLinFactX="708" custLinFactNeighborX="100000" custLinFactNeighborY="46361">
        <dgm:presLayoutVars>
          <dgm:bulletEnabled val="1"/>
        </dgm:presLayoutVars>
      </dgm:prSet>
      <dgm:spPr/>
      <dgm:t>
        <a:bodyPr/>
        <a:lstStyle/>
        <a:p>
          <a:endParaRPr lang="de-DE"/>
        </a:p>
      </dgm:t>
    </dgm:pt>
    <dgm:pt modelId="{7FC57E1C-A507-47CC-ADAD-5E3BD0A0980A}" type="pres">
      <dgm:prSet presAssocID="{C163691F-F828-4E53-8614-1ED4624AD37B}" presName="childShp" presStyleLbl="bgAccFollowNode1" presStyleIdx="7" presStyleCnt="8" custLinFactX="-444411" custLinFactY="100000" custLinFactNeighborX="-500000" custLinFactNeighborY="138780">
        <dgm:presLayoutVars>
          <dgm:bulletEnabled val="1"/>
        </dgm:presLayoutVars>
      </dgm:prSet>
      <dgm:spPr/>
    </dgm:pt>
  </dgm:ptLst>
  <dgm:cxnLst>
    <dgm:cxn modelId="{5421E53A-03AB-47EC-8A3F-E7E7E0F3559B}" srcId="{01AE4D36-EB7E-4CFA-A4AE-30CC003B81FF}" destId="{5684DBC8-224C-4D85-85BB-67921E505A96}" srcOrd="0" destOrd="0" parTransId="{3729D344-5566-4A75-84E0-154CA3874B69}" sibTransId="{C03C5944-3AF2-4184-BB6B-64B3987BBF87}"/>
    <dgm:cxn modelId="{4FF8EDD4-B152-4F1A-A5EF-F6965F7BAF1D}" srcId="{7C5DC67E-3E9F-4493-8066-1F8C8ADA6BDB}" destId="{7867E893-F44F-47B3-BFF4-712705FF8044}" srcOrd="0" destOrd="0" parTransId="{68DD1223-E4F8-4F02-AF3D-8E2A5A88A2B2}" sibTransId="{36DCBE2C-4596-45F6-AAF9-CDADDE9BA700}"/>
    <dgm:cxn modelId="{7995ECF0-B780-467E-8782-C1881A1A8DFB}" type="presOf" srcId="{8FAD343C-C8E6-414E-A1AF-9FDB0E4A9611}" destId="{3082A25D-6F6D-426E-87DC-166A11E5B351}" srcOrd="0" destOrd="0" presId="urn:microsoft.com/office/officeart/2005/8/layout/vList6"/>
    <dgm:cxn modelId="{30E80409-D622-4144-82ED-F62D5EC12643}" type="presOf" srcId="{01AE4D36-EB7E-4CFA-A4AE-30CC003B81FF}" destId="{301A6216-284B-46D7-B819-65E516236977}" srcOrd="0" destOrd="0" presId="urn:microsoft.com/office/officeart/2005/8/layout/vList6"/>
    <dgm:cxn modelId="{EBD81B64-801F-4CA5-ADE4-52C884D1E3E8}" srcId="{01AE4D36-EB7E-4CFA-A4AE-30CC003B81FF}" destId="{6BD46A23-4F50-4ED6-9315-D20DC0E5F45C}" srcOrd="5" destOrd="0" parTransId="{F9A38437-7E7B-46F7-912C-E1D176F79B88}" sibTransId="{5A44F035-09E1-4528-825C-B478E6A48A90}"/>
    <dgm:cxn modelId="{8C65CD02-34FA-46EF-B2D9-C6366F3E4019}" srcId="{8FAD343C-C8E6-414E-A1AF-9FDB0E4A9611}" destId="{7E2048C8-A08D-460C-9EB2-8DF580826605}" srcOrd="0" destOrd="0" parTransId="{4AA7CC3A-E513-4FCB-ADA4-477B1709964E}" sibTransId="{934B29FC-6D82-40F3-9828-4DCCD75E399E}"/>
    <dgm:cxn modelId="{0BB0681C-7D4E-4FA2-BC04-5C5D8EDD21EE}" type="presOf" srcId="{5684DBC8-224C-4D85-85BB-67921E505A96}" destId="{DE88D66F-F9FF-441A-84DD-6BF6FC6FEAD0}" srcOrd="0" destOrd="0" presId="urn:microsoft.com/office/officeart/2005/8/layout/vList6"/>
    <dgm:cxn modelId="{4C0ECF5A-A881-40B9-8790-A714EBCF6B19}" type="presOf" srcId="{FABC7C52-27F0-4D5F-903A-FB5AAFDCD9CE}" destId="{8643241B-A0BD-43F8-9115-1E8EAC829732}" srcOrd="0" destOrd="0" presId="urn:microsoft.com/office/officeart/2005/8/layout/vList6"/>
    <dgm:cxn modelId="{6AD8F8F9-662B-4822-80DF-A275132CFD79}" type="presOf" srcId="{0E6E6C2B-0ED3-44A9-BCE5-601EC308B82A}" destId="{0B7D881F-A6E8-4E1D-848C-EEFFA63E754B}" srcOrd="0" destOrd="0" presId="urn:microsoft.com/office/officeart/2005/8/layout/vList6"/>
    <dgm:cxn modelId="{B3DFFD66-C59F-4CB7-BC7C-8A8FF7569DAB}" srcId="{F626D49B-C12A-4CCD-987A-4ACF22CC0A57}" destId="{0E6E6C2B-0ED3-44A9-BCE5-601EC308B82A}" srcOrd="0" destOrd="0" parTransId="{425E2E20-6DD0-4538-A22C-3537124BA5EE}" sibTransId="{3C330C8A-6AF7-4D1A-908B-FC96A2821C6A}"/>
    <dgm:cxn modelId="{D749059C-154B-49E3-8137-F906CB69617B}" srcId="{96173E4B-5ECB-45E2-BAD7-D14FFE7F3E0F}" destId="{41FF3869-70A6-487B-A57A-526C30897FEF}" srcOrd="0" destOrd="0" parTransId="{C5B3973A-E171-476B-858C-D123AD576BD7}" sibTransId="{0110C2D3-E9D4-4DB9-8ED9-3DE44F630C41}"/>
    <dgm:cxn modelId="{1D29E53D-7C46-45F9-9DA1-5F3CE6BE5D81}" type="presOf" srcId="{F626D49B-C12A-4CCD-987A-4ACF22CC0A57}" destId="{EC782208-47CD-46C8-ABE0-925E04332111}" srcOrd="0" destOrd="0" presId="urn:microsoft.com/office/officeart/2005/8/layout/vList6"/>
    <dgm:cxn modelId="{47FA37DF-8D7C-4AB6-B5CC-0165D1C88E95}" srcId="{01AE4D36-EB7E-4CFA-A4AE-30CC003B81FF}" destId="{8FAD343C-C8E6-414E-A1AF-9FDB0E4A9611}" srcOrd="6" destOrd="0" parTransId="{0519F8CB-667C-4603-A9E6-626058755E64}" sibTransId="{1D7BFD88-78A1-4CE4-9FF4-25204A1E1E79}"/>
    <dgm:cxn modelId="{F86F41D0-80C2-41F1-999B-20C804CEDB3C}" type="presOf" srcId="{7E2048C8-A08D-460C-9EB2-8DF580826605}" destId="{5E47EDEE-6583-41CE-8FCF-F866C5DB1DF4}" srcOrd="0" destOrd="0" presId="urn:microsoft.com/office/officeart/2005/8/layout/vList6"/>
    <dgm:cxn modelId="{D260CF7D-C663-4D7D-9425-A013193D08A9}" type="presOf" srcId="{41FF3869-70A6-487B-A57A-526C30897FEF}" destId="{D7206A28-4746-47F5-BD0C-309AA4918542}" srcOrd="0" destOrd="0" presId="urn:microsoft.com/office/officeart/2005/8/layout/vList6"/>
    <dgm:cxn modelId="{573EFD85-E712-4A57-A46D-F73A93066CD5}" srcId="{01AE4D36-EB7E-4CFA-A4AE-30CC003B81FF}" destId="{96173E4B-5ECB-45E2-BAD7-D14FFE7F3E0F}" srcOrd="3" destOrd="0" parTransId="{9FB15ED7-3B1D-489F-9E01-351FB810D685}" sibTransId="{1330CF81-6A40-4ACB-999F-6C060F6AA068}"/>
    <dgm:cxn modelId="{E157CDEC-1B10-4A7E-BDD5-4511279BDDDF}" type="presOf" srcId="{3FE6470E-3298-4981-9CCF-CD9B19EC3861}" destId="{D1A19649-5DCD-4DFC-B76D-0D100821BB7E}" srcOrd="0" destOrd="0" presId="urn:microsoft.com/office/officeart/2005/8/layout/vList6"/>
    <dgm:cxn modelId="{AC3625D5-5059-471A-A9B9-85D94081A53E}" srcId="{0B183BCB-389F-450C-AAD2-1837225AA5FC}" destId="{DD1F4F87-CD1D-4C76-97A6-059D2CEFEFB0}" srcOrd="0" destOrd="0" parTransId="{61948FDC-3191-41FF-B99F-3382F24D1855}" sibTransId="{A3B53166-B349-46B1-98F1-159BBDD42E08}"/>
    <dgm:cxn modelId="{AA5F6128-D22E-4CA6-BCEB-90624D0E4F68}" type="presOf" srcId="{0B183BCB-389F-450C-AAD2-1837225AA5FC}" destId="{1F23E772-4FAC-44FA-B33C-D06C825C6D72}" srcOrd="0" destOrd="0" presId="urn:microsoft.com/office/officeart/2005/8/layout/vList6"/>
    <dgm:cxn modelId="{3C1CA107-3204-41C4-8394-EC58BB8DCC58}" type="presOf" srcId="{96173E4B-5ECB-45E2-BAD7-D14FFE7F3E0F}" destId="{768C4BF5-2ABF-450B-823C-FBF436408394}" srcOrd="0" destOrd="0" presId="urn:microsoft.com/office/officeart/2005/8/layout/vList6"/>
    <dgm:cxn modelId="{2D096C1E-633D-4F2D-9224-D3205862A0F0}" srcId="{01AE4D36-EB7E-4CFA-A4AE-30CC003B81FF}" destId="{0B183BCB-389F-450C-AAD2-1837225AA5FC}" srcOrd="4" destOrd="0" parTransId="{B6EBD1D3-BCF9-4637-A23B-9B0126B71826}" sibTransId="{985B5A26-CE71-4A67-8176-C199447AF135}"/>
    <dgm:cxn modelId="{4BCDC982-B118-4B06-8690-A0B7D04E4EB4}" type="presOf" srcId="{6BD46A23-4F50-4ED6-9315-D20DC0E5F45C}" destId="{1175F75F-C519-4E9A-9DBA-193626466F6E}" srcOrd="0" destOrd="0" presId="urn:microsoft.com/office/officeart/2005/8/layout/vList6"/>
    <dgm:cxn modelId="{132D441A-4574-4A70-8BFC-160C31FEEE81}" type="presOf" srcId="{7C5DC67E-3E9F-4493-8066-1F8C8ADA6BDB}" destId="{3E9D950E-B61C-4D61-8357-3D5F6AC82857}" srcOrd="0" destOrd="0" presId="urn:microsoft.com/office/officeart/2005/8/layout/vList6"/>
    <dgm:cxn modelId="{897D10F5-7B2D-40B9-B404-1D95B287D023}" srcId="{01AE4D36-EB7E-4CFA-A4AE-30CC003B81FF}" destId="{7C5DC67E-3E9F-4493-8066-1F8C8ADA6BDB}" srcOrd="1" destOrd="0" parTransId="{A141B1CC-A1DA-42B7-8BEB-3FF539AF6945}" sibTransId="{011336B7-5222-479B-8B66-47755B81B49F}"/>
    <dgm:cxn modelId="{04210E36-5B8F-47F8-8BE7-19D99432E675}" srcId="{01AE4D36-EB7E-4CFA-A4AE-30CC003B81FF}" destId="{F626D49B-C12A-4CCD-987A-4ACF22CC0A57}" srcOrd="2" destOrd="0" parTransId="{FB1003D8-F3DA-43D8-8AD2-80BC9D58DF90}" sibTransId="{7872D1F9-1084-44B9-9D5A-831E3CF7CE6A}"/>
    <dgm:cxn modelId="{8195D5B4-ED92-4BE1-90BD-DBF0814224DC}" type="presOf" srcId="{BD1ECE4E-39C8-4281-B394-4BC193B5F415}" destId="{D7206A28-4746-47F5-BD0C-309AA4918542}" srcOrd="0" destOrd="1" presId="urn:microsoft.com/office/officeart/2005/8/layout/vList6"/>
    <dgm:cxn modelId="{9D95DF1A-1DF6-4468-A1BA-01414357903F}" type="presOf" srcId="{7867E893-F44F-47B3-BFF4-712705FF8044}" destId="{C4A3269C-4960-4E5A-B837-C0E9216BDE5F}" srcOrd="0" destOrd="0" presId="urn:microsoft.com/office/officeart/2005/8/layout/vList6"/>
    <dgm:cxn modelId="{FF709065-038A-448B-8C24-088C2FC9974F}" type="presOf" srcId="{C163691F-F828-4E53-8614-1ED4624AD37B}" destId="{6A75BB20-CFFA-4B5A-8BF7-6C2591E91C00}" srcOrd="0" destOrd="0" presId="urn:microsoft.com/office/officeart/2005/8/layout/vList6"/>
    <dgm:cxn modelId="{9986D57C-A54E-43AA-A948-0137A5502742}" srcId="{5684DBC8-224C-4D85-85BB-67921E505A96}" destId="{3FE6470E-3298-4981-9CCF-CD9B19EC3861}" srcOrd="0" destOrd="0" parTransId="{14016417-668C-4B3F-BFAA-80EA8919FF00}" sibTransId="{D0FB7C46-6DDD-4018-AFBD-8338628F17E8}"/>
    <dgm:cxn modelId="{0A418F08-8F6D-4AA8-A1FE-8A74649918EB}" srcId="{6BD46A23-4F50-4ED6-9315-D20DC0E5F45C}" destId="{FABC7C52-27F0-4D5F-903A-FB5AAFDCD9CE}" srcOrd="0" destOrd="0" parTransId="{8A2BDC60-32D5-4971-A948-405DF558D190}" sibTransId="{DC2F3056-7606-48D7-8056-8A40A6074943}"/>
    <dgm:cxn modelId="{FD41DABD-E493-45BC-9D50-D2A00DBAB94B}" srcId="{96173E4B-5ECB-45E2-BAD7-D14FFE7F3E0F}" destId="{BD1ECE4E-39C8-4281-B394-4BC193B5F415}" srcOrd="1" destOrd="0" parTransId="{AAF99156-6134-45EE-B501-BD54853F3ECC}" sibTransId="{F41C99C1-9B57-48A6-B103-55D18A2ACDF4}"/>
    <dgm:cxn modelId="{09FAE3B2-4565-4796-9E71-CD2AC6BD8E51}" srcId="{01AE4D36-EB7E-4CFA-A4AE-30CC003B81FF}" destId="{C163691F-F828-4E53-8614-1ED4624AD37B}" srcOrd="7" destOrd="0" parTransId="{2E132C46-1D7A-4BDD-B97B-B3C02E72E20D}" sibTransId="{BDFB9CFC-BB86-40A5-983C-10DFC59AFF58}"/>
    <dgm:cxn modelId="{59A5A4C4-2CAC-40AA-A8B1-28425952C2F2}" type="presOf" srcId="{DD1F4F87-CD1D-4C76-97A6-059D2CEFEFB0}" destId="{5F3C5FCA-C19C-41FA-AD1A-C5302BFDFD77}" srcOrd="0" destOrd="0" presId="urn:microsoft.com/office/officeart/2005/8/layout/vList6"/>
    <dgm:cxn modelId="{ABE1351B-98DC-4ACA-9ED7-92E441000CE4}" type="presParOf" srcId="{301A6216-284B-46D7-B819-65E516236977}" destId="{CEF5B04C-FD20-42F8-8792-DC6B6E530F7B}" srcOrd="0" destOrd="0" presId="urn:microsoft.com/office/officeart/2005/8/layout/vList6"/>
    <dgm:cxn modelId="{7485C8A6-3FE2-42E5-B84B-E9F7E644AA12}" type="presParOf" srcId="{CEF5B04C-FD20-42F8-8792-DC6B6E530F7B}" destId="{DE88D66F-F9FF-441A-84DD-6BF6FC6FEAD0}" srcOrd="0" destOrd="0" presId="urn:microsoft.com/office/officeart/2005/8/layout/vList6"/>
    <dgm:cxn modelId="{594FA70A-4ED4-4166-B66A-9B653AAF061A}" type="presParOf" srcId="{CEF5B04C-FD20-42F8-8792-DC6B6E530F7B}" destId="{D1A19649-5DCD-4DFC-B76D-0D100821BB7E}" srcOrd="1" destOrd="0" presId="urn:microsoft.com/office/officeart/2005/8/layout/vList6"/>
    <dgm:cxn modelId="{1924B39A-7C11-4C81-B460-20B48A4C1DC2}" type="presParOf" srcId="{301A6216-284B-46D7-B819-65E516236977}" destId="{FD3DBFB8-14D5-4AB9-A94E-CFBD86CC6E18}" srcOrd="1" destOrd="0" presId="urn:microsoft.com/office/officeart/2005/8/layout/vList6"/>
    <dgm:cxn modelId="{AD4AB44B-4F17-4F09-9FD7-65F8E5C6206E}" type="presParOf" srcId="{301A6216-284B-46D7-B819-65E516236977}" destId="{889ADFFC-6054-47FC-97DB-BD19C05C1000}" srcOrd="2" destOrd="0" presId="urn:microsoft.com/office/officeart/2005/8/layout/vList6"/>
    <dgm:cxn modelId="{B8BEBB3B-A05D-4A4F-8FE3-3BEDEA72ACB9}" type="presParOf" srcId="{889ADFFC-6054-47FC-97DB-BD19C05C1000}" destId="{3E9D950E-B61C-4D61-8357-3D5F6AC82857}" srcOrd="0" destOrd="0" presId="urn:microsoft.com/office/officeart/2005/8/layout/vList6"/>
    <dgm:cxn modelId="{6BF59790-1F6F-4D85-B8DF-05BA27D722E1}" type="presParOf" srcId="{889ADFFC-6054-47FC-97DB-BD19C05C1000}" destId="{C4A3269C-4960-4E5A-B837-C0E9216BDE5F}" srcOrd="1" destOrd="0" presId="urn:microsoft.com/office/officeart/2005/8/layout/vList6"/>
    <dgm:cxn modelId="{9569C932-9430-4A04-9199-056CA21E3580}" type="presParOf" srcId="{301A6216-284B-46D7-B819-65E516236977}" destId="{5E3CFAA3-46F8-43D8-B4CC-2C3AA503217C}" srcOrd="3" destOrd="0" presId="urn:microsoft.com/office/officeart/2005/8/layout/vList6"/>
    <dgm:cxn modelId="{7815148C-E01C-4B6E-AEBC-AADB4D431F32}" type="presParOf" srcId="{301A6216-284B-46D7-B819-65E516236977}" destId="{5D833A08-2ACD-4A3F-B4C9-3821C2ACE0F5}" srcOrd="4" destOrd="0" presId="urn:microsoft.com/office/officeart/2005/8/layout/vList6"/>
    <dgm:cxn modelId="{430F2120-1A88-4E4F-ADF1-1FBDF618FFD8}" type="presParOf" srcId="{5D833A08-2ACD-4A3F-B4C9-3821C2ACE0F5}" destId="{EC782208-47CD-46C8-ABE0-925E04332111}" srcOrd="0" destOrd="0" presId="urn:microsoft.com/office/officeart/2005/8/layout/vList6"/>
    <dgm:cxn modelId="{B2B09E3D-D3E9-4B72-9A11-B722B6EA4385}" type="presParOf" srcId="{5D833A08-2ACD-4A3F-B4C9-3821C2ACE0F5}" destId="{0B7D881F-A6E8-4E1D-848C-EEFFA63E754B}" srcOrd="1" destOrd="0" presId="urn:microsoft.com/office/officeart/2005/8/layout/vList6"/>
    <dgm:cxn modelId="{FF13CFB2-D8D6-44FC-83AC-19EE71BCE820}" type="presParOf" srcId="{301A6216-284B-46D7-B819-65E516236977}" destId="{B7DF0A06-CD71-4361-A835-3D75C217B0DB}" srcOrd="5" destOrd="0" presId="urn:microsoft.com/office/officeart/2005/8/layout/vList6"/>
    <dgm:cxn modelId="{8E89609A-7C90-4BC9-8B79-B2F9394DFBA6}" type="presParOf" srcId="{301A6216-284B-46D7-B819-65E516236977}" destId="{6EA8213D-B0FC-4C8F-8C80-71770874B956}" srcOrd="6" destOrd="0" presId="urn:microsoft.com/office/officeart/2005/8/layout/vList6"/>
    <dgm:cxn modelId="{D3B60894-4E7A-4E42-A942-518B8D045B42}" type="presParOf" srcId="{6EA8213D-B0FC-4C8F-8C80-71770874B956}" destId="{768C4BF5-2ABF-450B-823C-FBF436408394}" srcOrd="0" destOrd="0" presId="urn:microsoft.com/office/officeart/2005/8/layout/vList6"/>
    <dgm:cxn modelId="{5EEFE35B-7F84-4F5E-B990-3A54965EDDCB}" type="presParOf" srcId="{6EA8213D-B0FC-4C8F-8C80-71770874B956}" destId="{D7206A28-4746-47F5-BD0C-309AA4918542}" srcOrd="1" destOrd="0" presId="urn:microsoft.com/office/officeart/2005/8/layout/vList6"/>
    <dgm:cxn modelId="{A4627BE4-9F1F-4046-AEF3-1FA4737BC8DE}" type="presParOf" srcId="{301A6216-284B-46D7-B819-65E516236977}" destId="{5211EC4F-7538-40DA-9A41-5DA56BC32FBA}" srcOrd="7" destOrd="0" presId="urn:microsoft.com/office/officeart/2005/8/layout/vList6"/>
    <dgm:cxn modelId="{63BBE112-6839-48DB-87C9-7BE7440F0BF2}" type="presParOf" srcId="{301A6216-284B-46D7-B819-65E516236977}" destId="{11CC7858-8C62-495C-97AB-F64818855E15}" srcOrd="8" destOrd="0" presId="urn:microsoft.com/office/officeart/2005/8/layout/vList6"/>
    <dgm:cxn modelId="{9F75CA27-458C-4865-9883-4563FE82DC81}" type="presParOf" srcId="{11CC7858-8C62-495C-97AB-F64818855E15}" destId="{1F23E772-4FAC-44FA-B33C-D06C825C6D72}" srcOrd="0" destOrd="0" presId="urn:microsoft.com/office/officeart/2005/8/layout/vList6"/>
    <dgm:cxn modelId="{8B962EDC-0CF2-490B-8916-17C7A31BF181}" type="presParOf" srcId="{11CC7858-8C62-495C-97AB-F64818855E15}" destId="{5F3C5FCA-C19C-41FA-AD1A-C5302BFDFD77}" srcOrd="1" destOrd="0" presId="urn:microsoft.com/office/officeart/2005/8/layout/vList6"/>
    <dgm:cxn modelId="{2AC4B595-1EDF-4D62-84E9-665877D7058A}" type="presParOf" srcId="{301A6216-284B-46D7-B819-65E516236977}" destId="{8966F595-5032-470D-9F92-1066CAD6240B}" srcOrd="9" destOrd="0" presId="urn:microsoft.com/office/officeart/2005/8/layout/vList6"/>
    <dgm:cxn modelId="{C72A2252-821B-4D3F-BDA9-527413C8229A}" type="presParOf" srcId="{301A6216-284B-46D7-B819-65E516236977}" destId="{DCE42994-9D7C-48F6-A424-93DAE494B506}" srcOrd="10" destOrd="0" presId="urn:microsoft.com/office/officeart/2005/8/layout/vList6"/>
    <dgm:cxn modelId="{AAE165BF-1799-4E63-966C-D5846DB70807}" type="presParOf" srcId="{DCE42994-9D7C-48F6-A424-93DAE494B506}" destId="{1175F75F-C519-4E9A-9DBA-193626466F6E}" srcOrd="0" destOrd="0" presId="urn:microsoft.com/office/officeart/2005/8/layout/vList6"/>
    <dgm:cxn modelId="{B61B56B9-FDD2-46EC-A1D6-31F5235DEE13}" type="presParOf" srcId="{DCE42994-9D7C-48F6-A424-93DAE494B506}" destId="{8643241B-A0BD-43F8-9115-1E8EAC829732}" srcOrd="1" destOrd="0" presId="urn:microsoft.com/office/officeart/2005/8/layout/vList6"/>
    <dgm:cxn modelId="{9781333C-0309-4BF5-BFB3-B54D0FF210BF}" type="presParOf" srcId="{301A6216-284B-46D7-B819-65E516236977}" destId="{BA5B115D-0EF4-4879-A8C2-237976A1F7C9}" srcOrd="11" destOrd="0" presId="urn:microsoft.com/office/officeart/2005/8/layout/vList6"/>
    <dgm:cxn modelId="{641C1332-E8DD-42D1-9350-0819AA726C00}" type="presParOf" srcId="{301A6216-284B-46D7-B819-65E516236977}" destId="{450BDBCF-83ED-425D-AF41-E8A15C4557AA}" srcOrd="12" destOrd="0" presId="urn:microsoft.com/office/officeart/2005/8/layout/vList6"/>
    <dgm:cxn modelId="{F0EBE7B1-3BB1-4750-8435-DE0A455D5305}" type="presParOf" srcId="{450BDBCF-83ED-425D-AF41-E8A15C4557AA}" destId="{3082A25D-6F6D-426E-87DC-166A11E5B351}" srcOrd="0" destOrd="0" presId="urn:microsoft.com/office/officeart/2005/8/layout/vList6"/>
    <dgm:cxn modelId="{7CE784A2-1FF5-496F-930B-B556605AAD86}" type="presParOf" srcId="{450BDBCF-83ED-425D-AF41-E8A15C4557AA}" destId="{5E47EDEE-6583-41CE-8FCF-F866C5DB1DF4}" srcOrd="1" destOrd="0" presId="urn:microsoft.com/office/officeart/2005/8/layout/vList6"/>
    <dgm:cxn modelId="{BCE686EF-B0E2-418C-BA55-DF5B59C1CBF0}" type="presParOf" srcId="{301A6216-284B-46D7-B819-65E516236977}" destId="{599E1809-5352-4421-90EA-3292C0C9C5A7}" srcOrd="13" destOrd="0" presId="urn:microsoft.com/office/officeart/2005/8/layout/vList6"/>
    <dgm:cxn modelId="{A27B8B13-C113-405C-9518-8900F904E285}" type="presParOf" srcId="{301A6216-284B-46D7-B819-65E516236977}" destId="{229A65BA-83E4-4DF7-A7DF-FAE4C5A64D0A}" srcOrd="14" destOrd="0" presId="urn:microsoft.com/office/officeart/2005/8/layout/vList6"/>
    <dgm:cxn modelId="{B8EFF042-DD4A-464F-A647-06D5222C7C73}" type="presParOf" srcId="{229A65BA-83E4-4DF7-A7DF-FAE4C5A64D0A}" destId="{6A75BB20-CFFA-4B5A-8BF7-6C2591E91C00}" srcOrd="0" destOrd="0" presId="urn:microsoft.com/office/officeart/2005/8/layout/vList6"/>
    <dgm:cxn modelId="{FAD3264B-BADA-46EF-AA6E-7A3621761378}" type="presParOf" srcId="{229A65BA-83E4-4DF7-A7DF-FAE4C5A64D0A}" destId="{7FC57E1C-A507-47CC-ADAD-5E3BD0A0980A}" srcOrd="1" destOrd="0" presId="urn:microsoft.com/office/officeart/2005/8/layout/vList6"/>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A19649-5DCD-4DFC-B76D-0D100821BB7E}">
      <dsp:nvSpPr>
        <dsp:cNvPr id="0" name=""/>
        <dsp:cNvSpPr/>
      </dsp:nvSpPr>
      <dsp:spPr>
        <a:xfrm>
          <a:off x="3811244" y="202374"/>
          <a:ext cx="5716867" cy="1291926"/>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err="1" smtClean="0"/>
            <a:t>Creating</a:t>
          </a:r>
          <a:r>
            <a:rPr lang="de-DE" sz="2000" kern="1200" dirty="0" smtClean="0"/>
            <a:t> Digital Terrain Model (DTM) </a:t>
          </a:r>
          <a:r>
            <a:rPr lang="de-DE" sz="2000" kern="1200" dirty="0" err="1" smtClean="0"/>
            <a:t>and</a:t>
          </a:r>
          <a:r>
            <a:rPr lang="de-DE" sz="2000" kern="1200" dirty="0" smtClean="0"/>
            <a:t> Digital Surface Model (DSM) </a:t>
          </a:r>
          <a:r>
            <a:rPr lang="de-DE" sz="2000" kern="1200" dirty="0" err="1" smtClean="0"/>
            <a:t>from</a:t>
          </a:r>
          <a:r>
            <a:rPr lang="de-DE" sz="2000" kern="1200" dirty="0" smtClean="0"/>
            <a:t> </a:t>
          </a:r>
          <a:r>
            <a:rPr lang="de-DE" sz="2000" kern="1200" dirty="0" err="1" smtClean="0"/>
            <a:t>LiDAR</a:t>
          </a:r>
          <a:r>
            <a:rPr lang="de-DE" sz="2000" kern="1200" dirty="0" smtClean="0"/>
            <a:t> </a:t>
          </a:r>
          <a:r>
            <a:rPr lang="de-DE" sz="2000" kern="1200" dirty="0" err="1" smtClean="0"/>
            <a:t>data</a:t>
          </a:r>
          <a:r>
            <a:rPr lang="de-DE" sz="2000" kern="1200" dirty="0" smtClean="0"/>
            <a:t> </a:t>
          </a:r>
          <a:endParaRPr lang="de-DE" sz="2000" kern="1200" dirty="0"/>
        </a:p>
      </dsp:txBody>
      <dsp:txXfrm>
        <a:off x="3811244" y="202374"/>
        <a:ext cx="5716867" cy="839455"/>
      </dsp:txXfrm>
    </dsp:sp>
    <dsp:sp modelId="{DE88D66F-F9FF-441A-84DD-6BF6FC6FEAD0}">
      <dsp:nvSpPr>
        <dsp:cNvPr id="0" name=""/>
        <dsp:cNvSpPr/>
      </dsp:nvSpPr>
      <dsp:spPr>
        <a:xfrm>
          <a:off x="0" y="5510"/>
          <a:ext cx="3811244"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Computing DTM </a:t>
          </a:r>
          <a:r>
            <a:rPr lang="de-DE" sz="2500" kern="1200" dirty="0" err="1" smtClean="0"/>
            <a:t>and</a:t>
          </a:r>
          <a:r>
            <a:rPr lang="de-DE" sz="2500" kern="1200" dirty="0" smtClean="0"/>
            <a:t> DSM</a:t>
          </a:r>
          <a:endParaRPr lang="de-DE" sz="2500" kern="1200" dirty="0"/>
        </a:p>
      </dsp:txBody>
      <dsp:txXfrm>
        <a:off x="63067" y="68577"/>
        <a:ext cx="3685110" cy="1165792"/>
      </dsp:txXfrm>
    </dsp:sp>
    <dsp:sp modelId="{C4A3269C-4960-4E5A-B837-C0E9216BDE5F}">
      <dsp:nvSpPr>
        <dsp:cNvPr id="0" name=""/>
        <dsp:cNvSpPr/>
      </dsp:nvSpPr>
      <dsp:spPr>
        <a:xfrm>
          <a:off x="3816827" y="1636218"/>
          <a:ext cx="5711284" cy="1428198"/>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err="1" smtClean="0"/>
            <a:t>Creating</a:t>
          </a:r>
          <a:r>
            <a:rPr lang="de-DE" sz="2000" kern="1200" dirty="0" smtClean="0"/>
            <a:t> </a:t>
          </a:r>
          <a:r>
            <a:rPr lang="de-DE" sz="2000" kern="1200" dirty="0" err="1" smtClean="0"/>
            <a:t>Canopy</a:t>
          </a:r>
          <a:r>
            <a:rPr lang="de-DE" sz="2000" kern="1200" dirty="0" smtClean="0"/>
            <a:t> Height Model (CHM) </a:t>
          </a:r>
          <a:r>
            <a:rPr lang="de-DE" sz="2000" kern="1200" dirty="0" err="1" smtClean="0"/>
            <a:t>by</a:t>
          </a:r>
          <a:r>
            <a:rPr lang="de-DE" sz="2000" kern="1200" dirty="0" smtClean="0"/>
            <a:t> </a:t>
          </a:r>
          <a:r>
            <a:rPr lang="de-DE" sz="2000" kern="1200" dirty="0" err="1" smtClean="0"/>
            <a:t>subtracting</a:t>
          </a:r>
          <a:r>
            <a:rPr lang="de-DE" sz="2000" kern="1200" dirty="0" smtClean="0"/>
            <a:t> DTM </a:t>
          </a:r>
          <a:r>
            <a:rPr lang="de-DE" sz="2000" kern="1200" dirty="0" err="1" smtClean="0"/>
            <a:t>from</a:t>
          </a:r>
          <a:r>
            <a:rPr lang="de-DE" sz="2000" kern="1200" dirty="0" smtClean="0"/>
            <a:t> DSM  </a:t>
          </a:r>
          <a:endParaRPr lang="de-DE" sz="2000" kern="1200" dirty="0"/>
        </a:p>
      </dsp:txBody>
      <dsp:txXfrm>
        <a:off x="3816827" y="1636218"/>
        <a:ext cx="5711284" cy="928000"/>
      </dsp:txXfrm>
    </dsp:sp>
    <dsp:sp modelId="{3E9D950E-B61C-4D61-8357-3D5F6AC82857}">
      <dsp:nvSpPr>
        <dsp:cNvPr id="0" name=""/>
        <dsp:cNvSpPr/>
      </dsp:nvSpPr>
      <dsp:spPr>
        <a:xfrm>
          <a:off x="0" y="1494765"/>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Computing CHM</a:t>
          </a:r>
          <a:endParaRPr lang="de-DE" sz="2500" kern="1200" dirty="0"/>
        </a:p>
      </dsp:txBody>
      <dsp:txXfrm>
        <a:off x="63067" y="1557832"/>
        <a:ext cx="3681388" cy="1165792"/>
      </dsp:txXfrm>
    </dsp:sp>
    <dsp:sp modelId="{0B7D881F-A6E8-4E1D-848C-EEFFA63E754B}">
      <dsp:nvSpPr>
        <dsp:cNvPr id="0" name=""/>
        <dsp:cNvSpPr/>
      </dsp:nvSpPr>
      <dsp:spPr>
        <a:xfrm>
          <a:off x="3816820" y="3194217"/>
          <a:ext cx="5711284" cy="1428198"/>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smtClean="0"/>
            <a:t>Applying 3x3 </a:t>
          </a:r>
          <a:r>
            <a:rPr lang="de-DE" sz="2000" kern="1200" dirty="0" err="1" smtClean="0"/>
            <a:t>Mean</a:t>
          </a:r>
          <a:r>
            <a:rPr lang="de-DE" sz="2000" kern="1200" dirty="0" smtClean="0"/>
            <a:t> Filter </a:t>
          </a:r>
          <a:r>
            <a:rPr lang="de-DE" sz="2000" kern="1200" dirty="0" err="1" smtClean="0"/>
            <a:t>to</a:t>
          </a:r>
          <a:r>
            <a:rPr lang="de-DE" sz="2000" kern="1200" dirty="0" smtClean="0"/>
            <a:t> CHM</a:t>
          </a:r>
          <a:endParaRPr lang="de-DE" sz="2000" kern="1200" dirty="0"/>
        </a:p>
      </dsp:txBody>
      <dsp:txXfrm>
        <a:off x="3816820" y="3194217"/>
        <a:ext cx="5711284" cy="928000"/>
      </dsp:txXfrm>
    </dsp:sp>
    <dsp:sp modelId="{EC782208-47CD-46C8-ABE0-925E04332111}">
      <dsp:nvSpPr>
        <dsp:cNvPr id="0" name=""/>
        <dsp:cNvSpPr/>
      </dsp:nvSpPr>
      <dsp:spPr>
        <a:xfrm>
          <a:off x="23728" y="3052157"/>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Applying Filter</a:t>
          </a:r>
          <a:endParaRPr lang="de-DE" sz="2500" kern="1200" dirty="0"/>
        </a:p>
      </dsp:txBody>
      <dsp:txXfrm>
        <a:off x="86795" y="3115224"/>
        <a:ext cx="3681388" cy="1165792"/>
      </dsp:txXfrm>
    </dsp:sp>
    <dsp:sp modelId="{D7206A28-4746-47F5-BD0C-309AA4918542}">
      <dsp:nvSpPr>
        <dsp:cNvPr id="0" name=""/>
        <dsp:cNvSpPr/>
      </dsp:nvSpPr>
      <dsp:spPr>
        <a:xfrm>
          <a:off x="3812175" y="4813646"/>
          <a:ext cx="5711284" cy="1495572"/>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smtClean="0"/>
            <a:t>Choosing</a:t>
          </a:r>
          <a:r>
            <a:rPr lang="de-DE" sz="2000" kern="1200" baseline="0" dirty="0" smtClean="0"/>
            <a:t> </a:t>
          </a:r>
          <a:r>
            <a:rPr lang="de-DE" sz="2000" kern="1200" baseline="0" dirty="0" err="1" smtClean="0"/>
            <a:t>validation</a:t>
          </a:r>
          <a:r>
            <a:rPr lang="de-DE" sz="2000" kern="1200" baseline="0" dirty="0" smtClean="0"/>
            <a:t> </a:t>
          </a:r>
          <a:r>
            <a:rPr lang="de-DE" sz="2000" kern="1200" baseline="0" dirty="0" err="1" smtClean="0"/>
            <a:t>area</a:t>
          </a:r>
          <a:r>
            <a:rPr lang="de-DE" sz="2000" kern="1200" baseline="0" dirty="0" smtClean="0"/>
            <a:t> </a:t>
          </a:r>
          <a:r>
            <a:rPr lang="de-DE" sz="2000" kern="1200" baseline="0" dirty="0" err="1" smtClean="0"/>
            <a:t>with</a:t>
          </a:r>
          <a:r>
            <a:rPr lang="de-DE" sz="2000" kern="1200" baseline="0" dirty="0" smtClean="0"/>
            <a:t> diverse </a:t>
          </a:r>
          <a:r>
            <a:rPr lang="de-DE" sz="2000" kern="1200" baseline="0" dirty="0" err="1" smtClean="0"/>
            <a:t>forest</a:t>
          </a:r>
          <a:r>
            <a:rPr lang="de-DE" sz="2000" kern="1200" baseline="0" dirty="0" smtClean="0"/>
            <a:t> </a:t>
          </a:r>
          <a:r>
            <a:rPr lang="de-DE" sz="2000" kern="1200" baseline="0" dirty="0" err="1" smtClean="0"/>
            <a:t>structure</a:t>
          </a:r>
          <a:endParaRPr lang="de-DE" sz="2000" kern="1200" dirty="0"/>
        </a:p>
        <a:p>
          <a:pPr marL="228600" lvl="1" indent="-228600" algn="l" defTabSz="889000">
            <a:lnSpc>
              <a:spcPct val="90000"/>
            </a:lnSpc>
            <a:spcBef>
              <a:spcPct val="0"/>
            </a:spcBef>
            <a:spcAft>
              <a:spcPct val="15000"/>
            </a:spcAft>
            <a:buChar char="••"/>
          </a:pPr>
          <a:r>
            <a:rPr lang="de-DE" sz="2000" kern="1200" dirty="0" smtClean="0"/>
            <a:t>Manual </a:t>
          </a:r>
          <a:r>
            <a:rPr lang="de-DE" sz="2000" kern="1200" dirty="0" err="1" smtClean="0"/>
            <a:t>validation</a:t>
          </a:r>
          <a:r>
            <a:rPr lang="de-DE" sz="2000" kern="1200" dirty="0" smtClean="0"/>
            <a:t> </a:t>
          </a:r>
          <a:r>
            <a:rPr lang="de-DE" sz="2000" kern="1200" dirty="0" err="1" smtClean="0"/>
            <a:t>by</a:t>
          </a:r>
          <a:r>
            <a:rPr lang="de-DE" sz="2000" kern="1200" dirty="0" smtClean="0"/>
            <a:t> </a:t>
          </a:r>
          <a:r>
            <a:rPr lang="de-DE" sz="2000" kern="1200" dirty="0" err="1" smtClean="0"/>
            <a:t>setting</a:t>
          </a:r>
          <a:r>
            <a:rPr lang="de-DE" sz="2000" kern="1200" dirty="0" smtClean="0"/>
            <a:t> </a:t>
          </a:r>
          <a:r>
            <a:rPr lang="de-DE" sz="2000" kern="1200" dirty="0" err="1" smtClean="0"/>
            <a:t>trunk</a:t>
          </a:r>
          <a:r>
            <a:rPr lang="de-DE" sz="2000" kern="1200" dirty="0" smtClean="0"/>
            <a:t> </a:t>
          </a:r>
          <a:r>
            <a:rPr lang="de-DE" sz="2000" kern="1200" dirty="0" err="1" smtClean="0"/>
            <a:t>positions</a:t>
          </a:r>
          <a:endParaRPr lang="de-DE" sz="2000" kern="1200" dirty="0"/>
        </a:p>
      </dsp:txBody>
      <dsp:txXfrm>
        <a:off x="3812175" y="4813646"/>
        <a:ext cx="5711284" cy="971778"/>
      </dsp:txXfrm>
    </dsp:sp>
    <dsp:sp modelId="{768C4BF5-2ABF-450B-823C-FBF436408394}">
      <dsp:nvSpPr>
        <dsp:cNvPr id="0" name=""/>
        <dsp:cNvSpPr/>
      </dsp:nvSpPr>
      <dsp:spPr>
        <a:xfrm>
          <a:off x="4652" y="4643235"/>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Validation</a:t>
          </a:r>
          <a:endParaRPr lang="de-DE" sz="2500" kern="1200" dirty="0"/>
        </a:p>
      </dsp:txBody>
      <dsp:txXfrm>
        <a:off x="67719" y="4706302"/>
        <a:ext cx="3681388" cy="1165792"/>
      </dsp:txXfrm>
    </dsp:sp>
    <dsp:sp modelId="{5F3C5FCA-C19C-41FA-AD1A-C5302BFDFD77}">
      <dsp:nvSpPr>
        <dsp:cNvPr id="0" name=""/>
        <dsp:cNvSpPr/>
      </dsp:nvSpPr>
      <dsp:spPr>
        <a:xfrm>
          <a:off x="3811261" y="6335807"/>
          <a:ext cx="5711284" cy="1344611"/>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noProof="0" dirty="0" smtClean="0"/>
            <a:t>Choosing </a:t>
          </a:r>
          <a:r>
            <a:rPr lang="de-DE" sz="2000" kern="1200" noProof="0" dirty="0" err="1" smtClean="0"/>
            <a:t>Forest</a:t>
          </a:r>
          <a:r>
            <a:rPr lang="de-DE" sz="2000" kern="1200" noProof="0" dirty="0" smtClean="0"/>
            <a:t> Tools Algorithm due </a:t>
          </a:r>
          <a:r>
            <a:rPr lang="de-DE" sz="2000" kern="1200" noProof="0" dirty="0" err="1" smtClean="0"/>
            <a:t>to</a:t>
          </a:r>
          <a:r>
            <a:rPr lang="de-DE" sz="2000" kern="1200" noProof="0" dirty="0" smtClean="0"/>
            <a:t> </a:t>
          </a:r>
          <a:r>
            <a:rPr lang="de-DE" sz="2000" kern="1200" noProof="0" dirty="0" err="1" smtClean="0"/>
            <a:t>lowest</a:t>
          </a:r>
          <a:r>
            <a:rPr lang="de-DE" sz="2000" kern="1200" noProof="0" dirty="0" smtClean="0"/>
            <a:t> </a:t>
          </a:r>
          <a:r>
            <a:rPr lang="de-DE" sz="2000" kern="1200" noProof="0" dirty="0" err="1" smtClean="0"/>
            <a:t>deviation</a:t>
          </a:r>
          <a:r>
            <a:rPr lang="de-DE" sz="2000" kern="1200" noProof="0" dirty="0" smtClean="0"/>
            <a:t> </a:t>
          </a:r>
          <a:r>
            <a:rPr lang="de-DE" sz="2000" kern="1200" noProof="0" dirty="0" err="1" smtClean="0"/>
            <a:t>from</a:t>
          </a:r>
          <a:r>
            <a:rPr lang="de-DE" sz="2000" kern="1200" noProof="0" dirty="0" smtClean="0"/>
            <a:t> </a:t>
          </a:r>
          <a:r>
            <a:rPr lang="de-DE" sz="2000" kern="1200" noProof="0" dirty="0" err="1" smtClean="0"/>
            <a:t>reality</a:t>
          </a:r>
          <a:r>
            <a:rPr lang="de-DE" sz="2000" kern="1200" noProof="0" dirty="0" smtClean="0"/>
            <a:t>  </a:t>
          </a:r>
          <a:endParaRPr lang="de-DE" sz="2000" kern="1200" dirty="0"/>
        </a:p>
      </dsp:txBody>
      <dsp:txXfrm>
        <a:off x="3811261" y="6335807"/>
        <a:ext cx="5711284" cy="873688"/>
      </dsp:txXfrm>
    </dsp:sp>
    <dsp:sp modelId="{1F23E772-4FAC-44FA-B33C-D06C825C6D72}">
      <dsp:nvSpPr>
        <dsp:cNvPr id="0" name=""/>
        <dsp:cNvSpPr/>
      </dsp:nvSpPr>
      <dsp:spPr>
        <a:xfrm>
          <a:off x="26" y="6101568"/>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Choosing Algorithm </a:t>
          </a:r>
          <a:endParaRPr lang="de-DE" sz="2500" kern="1200" dirty="0"/>
        </a:p>
      </dsp:txBody>
      <dsp:txXfrm>
        <a:off x="63093" y="6164635"/>
        <a:ext cx="3681388" cy="1165792"/>
      </dsp:txXfrm>
    </dsp:sp>
    <dsp:sp modelId="{8643241B-A0BD-43F8-9115-1E8EAC829732}">
      <dsp:nvSpPr>
        <dsp:cNvPr id="0" name=""/>
        <dsp:cNvSpPr/>
      </dsp:nvSpPr>
      <dsp:spPr>
        <a:xfrm>
          <a:off x="3811244" y="7831121"/>
          <a:ext cx="5716867" cy="1291926"/>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err="1" smtClean="0"/>
            <a:t>Improving</a:t>
          </a:r>
          <a:r>
            <a:rPr lang="de-DE" sz="2000" kern="1200" dirty="0" smtClean="0"/>
            <a:t> </a:t>
          </a:r>
          <a:r>
            <a:rPr lang="de-DE" sz="2000" kern="1200" dirty="0" err="1" smtClean="0"/>
            <a:t>algorithm</a:t>
          </a:r>
          <a:r>
            <a:rPr lang="de-DE" sz="2000" kern="1200" dirty="0" smtClean="0"/>
            <a:t> </a:t>
          </a:r>
          <a:r>
            <a:rPr lang="de-DE" sz="2000" kern="1200" dirty="0" err="1" smtClean="0"/>
            <a:t>results</a:t>
          </a:r>
          <a:r>
            <a:rPr lang="de-DE" sz="2000" kern="1200" dirty="0" smtClean="0"/>
            <a:t> </a:t>
          </a:r>
          <a:r>
            <a:rPr lang="de-DE" sz="2000" kern="1200" dirty="0" err="1" smtClean="0"/>
            <a:t>by</a:t>
          </a:r>
          <a:r>
            <a:rPr lang="de-DE" sz="2000" kern="1200" dirty="0" smtClean="0"/>
            <a:t> </a:t>
          </a:r>
          <a:r>
            <a:rPr lang="de-DE" sz="2000" kern="1200" dirty="0" err="1" smtClean="0"/>
            <a:t>modifying</a:t>
          </a:r>
          <a:r>
            <a:rPr lang="de-DE" sz="2000" kern="1200" dirty="0" smtClean="0"/>
            <a:t> </a:t>
          </a:r>
          <a:r>
            <a:rPr lang="de-DE" sz="2000" kern="1200" dirty="0" err="1" smtClean="0"/>
            <a:t>win</a:t>
          </a:r>
          <a:r>
            <a:rPr lang="de-DE" sz="2000" kern="1200" dirty="0" smtClean="0"/>
            <a:t> </a:t>
          </a:r>
          <a:r>
            <a:rPr lang="de-DE" sz="2000" kern="1200" dirty="0" err="1" smtClean="0"/>
            <a:t>function</a:t>
          </a:r>
          <a:endParaRPr lang="de-DE" sz="2000" kern="1200" dirty="0"/>
        </a:p>
      </dsp:txBody>
      <dsp:txXfrm>
        <a:off x="3811244" y="7831121"/>
        <a:ext cx="5716867" cy="839455"/>
      </dsp:txXfrm>
    </dsp:sp>
    <dsp:sp modelId="{1175F75F-C519-4E9A-9DBA-193626466F6E}">
      <dsp:nvSpPr>
        <dsp:cNvPr id="0" name=""/>
        <dsp:cNvSpPr/>
      </dsp:nvSpPr>
      <dsp:spPr>
        <a:xfrm>
          <a:off x="0" y="7639980"/>
          <a:ext cx="3811244"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err="1" smtClean="0"/>
            <a:t>Modifying</a:t>
          </a:r>
          <a:r>
            <a:rPr lang="de-DE" sz="2500" kern="1200" dirty="0" smtClean="0"/>
            <a:t> Algorithm</a:t>
          </a:r>
          <a:endParaRPr lang="de-DE" sz="2500" kern="1200" dirty="0"/>
        </a:p>
      </dsp:txBody>
      <dsp:txXfrm>
        <a:off x="63067" y="7703047"/>
        <a:ext cx="3685110" cy="1165792"/>
      </dsp:txXfrm>
    </dsp:sp>
    <dsp:sp modelId="{5E47EDEE-6583-41CE-8FCF-F866C5DB1DF4}">
      <dsp:nvSpPr>
        <dsp:cNvPr id="0" name=""/>
        <dsp:cNvSpPr/>
      </dsp:nvSpPr>
      <dsp:spPr>
        <a:xfrm>
          <a:off x="3816820" y="9217745"/>
          <a:ext cx="5711284" cy="1350592"/>
        </a:xfrm>
        <a:prstGeom prst="downArrowCallou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de-DE" sz="2000" kern="1200" dirty="0" smtClean="0"/>
            <a:t>Applying Algorithm </a:t>
          </a:r>
          <a:r>
            <a:rPr lang="de-DE" sz="2000" kern="1200" dirty="0" err="1" smtClean="0"/>
            <a:t>to</a:t>
          </a:r>
          <a:r>
            <a:rPr lang="de-DE" sz="2000" kern="1200" dirty="0" smtClean="0"/>
            <a:t> </a:t>
          </a:r>
          <a:r>
            <a:rPr lang="de-DE" sz="2000" kern="1200" dirty="0" err="1" smtClean="0"/>
            <a:t>the</a:t>
          </a:r>
          <a:r>
            <a:rPr lang="de-DE" sz="2000" kern="1200" dirty="0" smtClean="0"/>
            <a:t> </a:t>
          </a:r>
          <a:r>
            <a:rPr lang="de-DE" sz="2000" kern="1200" dirty="0" err="1" smtClean="0"/>
            <a:t>whole</a:t>
          </a:r>
          <a:r>
            <a:rPr lang="de-DE" sz="2000" kern="1200" dirty="0" smtClean="0"/>
            <a:t> </a:t>
          </a:r>
          <a:r>
            <a:rPr lang="de-DE" sz="2000" kern="1200" dirty="0" err="1" smtClean="0"/>
            <a:t>study</a:t>
          </a:r>
          <a:r>
            <a:rPr lang="de-DE" sz="2000" kern="1200" dirty="0" smtClean="0"/>
            <a:t> </a:t>
          </a:r>
          <a:r>
            <a:rPr lang="de-DE" sz="2000" kern="1200" dirty="0" err="1" smtClean="0"/>
            <a:t>area</a:t>
          </a:r>
          <a:endParaRPr lang="de-DE" sz="2000" kern="1200" dirty="0"/>
        </a:p>
      </dsp:txBody>
      <dsp:txXfrm>
        <a:off x="3816820" y="9217745"/>
        <a:ext cx="5711284" cy="877574"/>
      </dsp:txXfrm>
    </dsp:sp>
    <dsp:sp modelId="{3082A25D-6F6D-426E-87DC-166A11E5B351}">
      <dsp:nvSpPr>
        <dsp:cNvPr id="0" name=""/>
        <dsp:cNvSpPr/>
      </dsp:nvSpPr>
      <dsp:spPr>
        <a:xfrm>
          <a:off x="4652" y="9090432"/>
          <a:ext cx="3807522"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a:lnSpc>
              <a:spcPct val="90000"/>
            </a:lnSpc>
            <a:spcBef>
              <a:spcPct val="0"/>
            </a:spcBef>
            <a:spcAft>
              <a:spcPct val="35000"/>
            </a:spcAft>
          </a:pPr>
          <a:r>
            <a:rPr lang="de-DE" sz="2500" kern="1200" dirty="0" smtClean="0"/>
            <a:t>Applying Algorithm</a:t>
          </a:r>
          <a:endParaRPr lang="de-DE" sz="2500" kern="1200" dirty="0"/>
        </a:p>
      </dsp:txBody>
      <dsp:txXfrm>
        <a:off x="67719" y="9153499"/>
        <a:ext cx="3681388" cy="1165792"/>
      </dsp:txXfrm>
    </dsp:sp>
    <dsp:sp modelId="{7FC57E1C-A507-47CC-ADAD-5E3BD0A0980A}">
      <dsp:nvSpPr>
        <dsp:cNvPr id="0" name=""/>
        <dsp:cNvSpPr/>
      </dsp:nvSpPr>
      <dsp:spPr>
        <a:xfrm>
          <a:off x="2382025" y="10546395"/>
          <a:ext cx="813704" cy="1291926"/>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A75BB20-CFFA-4B5A-8BF7-6C2591E91C00}">
      <dsp:nvSpPr>
        <dsp:cNvPr id="0" name=""/>
        <dsp:cNvSpPr/>
      </dsp:nvSpPr>
      <dsp:spPr>
        <a:xfrm>
          <a:off x="821386" y="10546395"/>
          <a:ext cx="8706724" cy="129192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lvl="0" algn="ctr" defTabSz="2222500">
            <a:lnSpc>
              <a:spcPct val="90000"/>
            </a:lnSpc>
            <a:spcBef>
              <a:spcPct val="0"/>
            </a:spcBef>
            <a:spcAft>
              <a:spcPct val="35000"/>
            </a:spcAft>
          </a:pPr>
          <a:r>
            <a:rPr lang="de-DE" sz="5000" kern="1200" dirty="0" smtClean="0"/>
            <a:t>Segmentation </a:t>
          </a:r>
          <a:endParaRPr lang="de-DE" sz="5000" kern="1200" dirty="0"/>
        </a:p>
      </dsp:txBody>
      <dsp:txXfrm>
        <a:off x="884453" y="10609462"/>
        <a:ext cx="8580590" cy="1165792"/>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328863" y="1143000"/>
            <a:ext cx="22002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‹Nr.›</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1910710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1:notes"/>
          <p:cNvSpPr>
            <a:spLocks noGrp="1" noRot="1" noChangeAspect="1"/>
          </p:cNvSpPr>
          <p:nvPr>
            <p:ph type="sldImg" idx="2"/>
          </p:nvPr>
        </p:nvSpPr>
        <p:spPr>
          <a:xfrm>
            <a:off x="2328863" y="1143000"/>
            <a:ext cx="220027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extLst>
      <p:ext uri="{BB962C8B-B14F-4D97-AF65-F5344CB8AC3E}">
        <p14:creationId xmlns:p14="http://schemas.microsoft.com/office/powerpoint/2010/main" val="3416857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elfoli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3784402" y="6952156"/>
            <a:ext cx="22706410" cy="14789303"/>
          </a:xfrm>
          <a:prstGeom prst="rect">
            <a:avLst/>
          </a:prstGeom>
          <a:noFill/>
          <a:ln>
            <a:noFill/>
          </a:ln>
        </p:spPr>
        <p:txBody>
          <a:bodyPr spcFirstLastPara="1" wrap="square" lIns="91425" tIns="45700" rIns="91425" bIns="45700" anchor="b" anchorCtr="0"/>
          <a:lstStyle>
            <a:lvl1pPr lvl="0" algn="ctr">
              <a:lnSpc>
                <a:spcPct val="90000"/>
              </a:lnSpc>
              <a:spcBef>
                <a:spcPts val="0"/>
              </a:spcBef>
              <a:spcAft>
                <a:spcPts val="0"/>
              </a:spcAft>
              <a:buClr>
                <a:schemeClr val="dk1"/>
              </a:buClr>
              <a:buSzPts val="14786"/>
              <a:buFont typeface="Calibri"/>
              <a:buNone/>
              <a:defRPr sz="1478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3784402" y="22311791"/>
            <a:ext cx="22706410" cy="10256142"/>
          </a:xfrm>
          <a:prstGeom prst="rect">
            <a:avLst/>
          </a:prstGeom>
          <a:noFill/>
          <a:ln>
            <a:noFill/>
          </a:ln>
        </p:spPr>
        <p:txBody>
          <a:bodyPr spcFirstLastPara="1" wrap="square" lIns="91425" tIns="45700" rIns="91425" bIns="45700" anchor="t" anchorCtr="0"/>
          <a:lstStyle>
            <a:lvl1pPr lvl="0" algn="ctr">
              <a:lnSpc>
                <a:spcPct val="90000"/>
              </a:lnSpc>
              <a:spcBef>
                <a:spcPts val="2464"/>
              </a:spcBef>
              <a:spcAft>
                <a:spcPts val="0"/>
              </a:spcAft>
              <a:buClr>
                <a:schemeClr val="dk1"/>
              </a:buClr>
              <a:buSzPts val="5915"/>
              <a:buNone/>
              <a:defRPr sz="5915"/>
            </a:lvl1pPr>
            <a:lvl2pPr lvl="1" algn="ctr">
              <a:lnSpc>
                <a:spcPct val="90000"/>
              </a:lnSpc>
              <a:spcBef>
                <a:spcPts val="1233"/>
              </a:spcBef>
              <a:spcAft>
                <a:spcPts val="0"/>
              </a:spcAft>
              <a:buClr>
                <a:schemeClr val="dk1"/>
              </a:buClr>
              <a:buSzPts val="4928"/>
              <a:buNone/>
              <a:defRPr sz="4928"/>
            </a:lvl2pPr>
            <a:lvl3pPr lvl="2" algn="ctr">
              <a:lnSpc>
                <a:spcPct val="90000"/>
              </a:lnSpc>
              <a:spcBef>
                <a:spcPts val="1233"/>
              </a:spcBef>
              <a:spcAft>
                <a:spcPts val="0"/>
              </a:spcAft>
              <a:buClr>
                <a:schemeClr val="dk1"/>
              </a:buClr>
              <a:buSzPts val="4436"/>
              <a:buNone/>
              <a:defRPr sz="4436"/>
            </a:lvl3pPr>
            <a:lvl4pPr lvl="3" algn="ctr">
              <a:lnSpc>
                <a:spcPct val="90000"/>
              </a:lnSpc>
              <a:spcBef>
                <a:spcPts val="1233"/>
              </a:spcBef>
              <a:spcAft>
                <a:spcPts val="0"/>
              </a:spcAft>
              <a:buClr>
                <a:schemeClr val="dk1"/>
              </a:buClr>
              <a:buSzPts val="3943"/>
              <a:buNone/>
              <a:defRPr sz="3943"/>
            </a:lvl4pPr>
            <a:lvl5pPr lvl="4" algn="ctr">
              <a:lnSpc>
                <a:spcPct val="90000"/>
              </a:lnSpc>
              <a:spcBef>
                <a:spcPts val="1233"/>
              </a:spcBef>
              <a:spcAft>
                <a:spcPts val="0"/>
              </a:spcAft>
              <a:buClr>
                <a:schemeClr val="dk1"/>
              </a:buClr>
              <a:buSzPts val="3943"/>
              <a:buNone/>
              <a:defRPr sz="3943"/>
            </a:lvl5pPr>
            <a:lvl6pPr lvl="5" algn="ctr">
              <a:lnSpc>
                <a:spcPct val="90000"/>
              </a:lnSpc>
              <a:spcBef>
                <a:spcPts val="1233"/>
              </a:spcBef>
              <a:spcAft>
                <a:spcPts val="0"/>
              </a:spcAft>
              <a:buClr>
                <a:schemeClr val="dk1"/>
              </a:buClr>
              <a:buSzPts val="3943"/>
              <a:buNone/>
              <a:defRPr sz="3943"/>
            </a:lvl6pPr>
            <a:lvl7pPr lvl="6" algn="ctr">
              <a:lnSpc>
                <a:spcPct val="90000"/>
              </a:lnSpc>
              <a:spcBef>
                <a:spcPts val="1233"/>
              </a:spcBef>
              <a:spcAft>
                <a:spcPts val="0"/>
              </a:spcAft>
              <a:buClr>
                <a:schemeClr val="dk1"/>
              </a:buClr>
              <a:buSzPts val="3943"/>
              <a:buNone/>
              <a:defRPr sz="3943"/>
            </a:lvl7pPr>
            <a:lvl8pPr lvl="7" algn="ctr">
              <a:lnSpc>
                <a:spcPct val="90000"/>
              </a:lnSpc>
              <a:spcBef>
                <a:spcPts val="1233"/>
              </a:spcBef>
              <a:spcAft>
                <a:spcPts val="0"/>
              </a:spcAft>
              <a:buClr>
                <a:schemeClr val="dk1"/>
              </a:buClr>
              <a:buSzPts val="3943"/>
              <a:buNone/>
              <a:defRPr sz="3943"/>
            </a:lvl8pPr>
            <a:lvl9pPr lvl="8" algn="ctr">
              <a:lnSpc>
                <a:spcPct val="90000"/>
              </a:lnSpc>
              <a:spcBef>
                <a:spcPts val="1233"/>
              </a:spcBef>
              <a:spcAft>
                <a:spcPts val="0"/>
              </a:spcAft>
              <a:buClr>
                <a:schemeClr val="dk1"/>
              </a:buClr>
              <a:buSzPts val="3943"/>
              <a:buNone/>
              <a:defRPr sz="3943"/>
            </a:lvl9pPr>
          </a:lstStyle>
          <a:p>
            <a:endParaRPr/>
          </a:p>
        </p:txBody>
      </p:sp>
      <p:sp>
        <p:nvSpPr>
          <p:cNvPr id="18" name="Google Shape;18;p2"/>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el und vertikaler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1661052" y="11728682"/>
            <a:ext cx="26953114" cy="26112370"/>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kaler Titel u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6929866" y="16997498"/>
            <a:ext cx="35999763" cy="6528093"/>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6315541" y="10658625"/>
            <a:ext cx="35999763" cy="19205838"/>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oster">
  <p:cSld name="Poster">
    <p:bg>
      <p:bgPr>
        <a:solidFill>
          <a:schemeClr val="lt2"/>
        </a:solidFill>
        <a:effectLst/>
      </p:bgPr>
    </p:bg>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4415136" y="1278331"/>
            <a:ext cx="21444943" cy="3244916"/>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6947"/>
              <a:buFont typeface="Nunito"/>
              <a:buNone/>
              <a:defRPr sz="6947" b="1">
                <a:latin typeface="Nunito"/>
                <a:ea typeface="Nunito"/>
                <a:cs typeface="Nunito"/>
                <a:sym typeface="Nunit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3"/>
          <p:cNvSpPr txBox="1">
            <a:spLocks noGrp="1"/>
          </p:cNvSpPr>
          <p:nvPr>
            <p:ph type="body" idx="1"/>
          </p:nvPr>
        </p:nvSpPr>
        <p:spPr>
          <a:xfrm>
            <a:off x="4415136" y="4630954"/>
            <a:ext cx="21444943" cy="1072370"/>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0"/>
              </a:spcBef>
              <a:spcAft>
                <a:spcPts val="0"/>
              </a:spcAft>
              <a:buClr>
                <a:schemeClr val="dk1"/>
              </a:buClr>
              <a:buSzPts val="3573"/>
              <a:buNone/>
              <a:defRPr sz="3573" b="1">
                <a:solidFill>
                  <a:schemeClr val="dk1"/>
                </a:solidFill>
                <a:latin typeface="Nunito"/>
                <a:ea typeface="Nunito"/>
                <a:cs typeface="Nunito"/>
                <a:sym typeface="Nunito"/>
              </a:defRPr>
            </a:lvl1pPr>
            <a:lvl2pPr marL="914400" lvl="1" indent="-228600" algn="l">
              <a:lnSpc>
                <a:spcPct val="90000"/>
              </a:lnSpc>
              <a:spcBef>
                <a:spcPts val="0"/>
              </a:spcBef>
              <a:spcAft>
                <a:spcPts val="0"/>
              </a:spcAft>
              <a:buClr>
                <a:schemeClr val="lt1"/>
              </a:buClr>
              <a:buSzPts val="2921"/>
              <a:buNone/>
              <a:defRPr sz="2921">
                <a:solidFill>
                  <a:schemeClr val="lt1"/>
                </a:solidFill>
              </a:defRPr>
            </a:lvl2pPr>
            <a:lvl3pPr marL="1371600" lvl="2" indent="-228600" algn="l">
              <a:lnSpc>
                <a:spcPct val="90000"/>
              </a:lnSpc>
              <a:spcBef>
                <a:spcPts val="0"/>
              </a:spcBef>
              <a:spcAft>
                <a:spcPts val="0"/>
              </a:spcAft>
              <a:buClr>
                <a:schemeClr val="lt1"/>
              </a:buClr>
              <a:buSzPts val="2921"/>
              <a:buNone/>
              <a:defRPr sz="2921">
                <a:solidFill>
                  <a:schemeClr val="lt1"/>
                </a:solidFill>
              </a:defRPr>
            </a:lvl3pPr>
            <a:lvl4pPr marL="1828800" lvl="3" indent="-228600" algn="l">
              <a:lnSpc>
                <a:spcPct val="90000"/>
              </a:lnSpc>
              <a:spcBef>
                <a:spcPts val="0"/>
              </a:spcBef>
              <a:spcAft>
                <a:spcPts val="0"/>
              </a:spcAft>
              <a:buClr>
                <a:schemeClr val="lt1"/>
              </a:buClr>
              <a:buSzPts val="2921"/>
              <a:buNone/>
              <a:defRPr sz="2921">
                <a:solidFill>
                  <a:schemeClr val="lt1"/>
                </a:solidFill>
              </a:defRPr>
            </a:lvl4pPr>
            <a:lvl5pPr marL="2286000" lvl="4" indent="-228600" algn="l">
              <a:lnSpc>
                <a:spcPct val="90000"/>
              </a:lnSpc>
              <a:spcBef>
                <a:spcPts val="0"/>
              </a:spcBef>
              <a:spcAft>
                <a:spcPts val="0"/>
              </a:spcAft>
              <a:buClr>
                <a:schemeClr val="lt1"/>
              </a:buClr>
              <a:buSzPts val="2921"/>
              <a:buNone/>
              <a:defRPr sz="2921">
                <a:solidFill>
                  <a:schemeClr val="lt1"/>
                </a:solidFill>
              </a:defRPr>
            </a:lvl5pPr>
            <a:lvl6pPr marL="2743200" lvl="5" indent="-228600" algn="l">
              <a:lnSpc>
                <a:spcPct val="90000"/>
              </a:lnSpc>
              <a:spcBef>
                <a:spcPts val="0"/>
              </a:spcBef>
              <a:spcAft>
                <a:spcPts val="0"/>
              </a:spcAft>
              <a:buClr>
                <a:schemeClr val="lt1"/>
              </a:buClr>
              <a:buSzPts val="2921"/>
              <a:buNone/>
              <a:defRPr sz="2921">
                <a:solidFill>
                  <a:schemeClr val="lt1"/>
                </a:solidFill>
              </a:defRPr>
            </a:lvl6pPr>
            <a:lvl7pPr marL="3200400" lvl="6" indent="-228600" algn="l">
              <a:lnSpc>
                <a:spcPct val="90000"/>
              </a:lnSpc>
              <a:spcBef>
                <a:spcPts val="0"/>
              </a:spcBef>
              <a:spcAft>
                <a:spcPts val="0"/>
              </a:spcAft>
              <a:buClr>
                <a:schemeClr val="lt1"/>
              </a:buClr>
              <a:buSzPts val="2921"/>
              <a:buNone/>
              <a:defRPr sz="2921">
                <a:solidFill>
                  <a:schemeClr val="lt1"/>
                </a:solidFill>
              </a:defRPr>
            </a:lvl7pPr>
            <a:lvl8pPr marL="3657600" lvl="7" indent="-228600" algn="l">
              <a:lnSpc>
                <a:spcPct val="90000"/>
              </a:lnSpc>
              <a:spcBef>
                <a:spcPts val="0"/>
              </a:spcBef>
              <a:spcAft>
                <a:spcPts val="0"/>
              </a:spcAft>
              <a:buClr>
                <a:schemeClr val="lt1"/>
              </a:buClr>
              <a:buSzPts val="2921"/>
              <a:buNone/>
              <a:defRPr sz="2921">
                <a:solidFill>
                  <a:schemeClr val="lt1"/>
                </a:solidFill>
              </a:defRPr>
            </a:lvl8pPr>
            <a:lvl9pPr marL="4114800" lvl="8" indent="-228600" algn="l">
              <a:lnSpc>
                <a:spcPct val="90000"/>
              </a:lnSpc>
              <a:spcBef>
                <a:spcPts val="0"/>
              </a:spcBef>
              <a:spcAft>
                <a:spcPts val="0"/>
              </a:spcAft>
              <a:buClr>
                <a:schemeClr val="lt1"/>
              </a:buClr>
              <a:buSzPts val="2921"/>
              <a:buNone/>
              <a:defRPr sz="2921">
                <a:solidFill>
                  <a:schemeClr val="lt1"/>
                </a:solidFill>
              </a:defRPr>
            </a:lvl9pPr>
          </a:lstStyle>
          <a:p>
            <a:endParaRPr/>
          </a:p>
        </p:txBody>
      </p:sp>
      <p:sp>
        <p:nvSpPr>
          <p:cNvPr id="87" name="Google Shape;87;p13"/>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3"/>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3"/>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
        <p:nvSpPr>
          <p:cNvPr id="90" name="Google Shape;90;p13"/>
          <p:cNvSpPr>
            <a:spLocks noGrp="1"/>
          </p:cNvSpPr>
          <p:nvPr>
            <p:ph type="body" idx="2"/>
          </p:nvPr>
        </p:nvSpPr>
        <p:spPr>
          <a:xfrm>
            <a:off x="788417" y="7551985"/>
            <a:ext cx="13923444" cy="1573331"/>
          </a:xfrm>
          <a:prstGeom prst="round1Rect">
            <a:avLst>
              <a:gd name="adj" fmla="val 16667"/>
            </a:avLst>
          </a:prstGeom>
          <a:solidFill>
            <a:schemeClr val="accent1"/>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b="1" cap="none">
                <a:solidFill>
                  <a:schemeClr val="lt1"/>
                </a:solidFill>
                <a:latin typeface="Nunito"/>
                <a:ea typeface="Nunito"/>
                <a:cs typeface="Nunito"/>
                <a:sym typeface="Nunito"/>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91" name="Google Shape;91;p13"/>
          <p:cNvSpPr txBox="1">
            <a:spLocks noGrp="1"/>
          </p:cNvSpPr>
          <p:nvPr>
            <p:ph type="body" idx="3"/>
          </p:nvPr>
        </p:nvSpPr>
        <p:spPr>
          <a:xfrm>
            <a:off x="788417" y="9125315"/>
            <a:ext cx="14041090" cy="8849982"/>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2" name="Google Shape;92;p13"/>
          <p:cNvSpPr>
            <a:spLocks noGrp="1"/>
          </p:cNvSpPr>
          <p:nvPr>
            <p:ph type="body" idx="4"/>
          </p:nvPr>
        </p:nvSpPr>
        <p:spPr>
          <a:xfrm>
            <a:off x="788417" y="19399161"/>
            <a:ext cx="8830270" cy="1573331"/>
          </a:xfrm>
          <a:prstGeom prst="round1Rect">
            <a:avLst>
              <a:gd name="adj" fmla="val 16667"/>
            </a:avLst>
          </a:prstGeom>
          <a:solidFill>
            <a:schemeClr val="accent3"/>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93" name="Google Shape;93;p13"/>
          <p:cNvSpPr txBox="1">
            <a:spLocks noGrp="1"/>
          </p:cNvSpPr>
          <p:nvPr>
            <p:ph type="body" idx="5"/>
          </p:nvPr>
        </p:nvSpPr>
        <p:spPr>
          <a:xfrm>
            <a:off x="788417" y="20972492"/>
            <a:ext cx="8830270" cy="11727923"/>
          </a:xfrm>
          <a:prstGeom prst="rect">
            <a:avLst/>
          </a:prstGeom>
          <a:no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4" name="Google Shape;94;p13"/>
          <p:cNvSpPr>
            <a:spLocks noGrp="1"/>
          </p:cNvSpPr>
          <p:nvPr>
            <p:ph type="body" idx="6"/>
          </p:nvPr>
        </p:nvSpPr>
        <p:spPr>
          <a:xfrm>
            <a:off x="788417" y="33334931"/>
            <a:ext cx="8830270" cy="1573331"/>
          </a:xfrm>
          <a:prstGeom prst="round1Rect">
            <a:avLst>
              <a:gd name="adj" fmla="val 16667"/>
            </a:avLst>
          </a:prstGeom>
          <a:solidFill>
            <a:schemeClr val="accent4"/>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95" name="Google Shape;95;p13"/>
          <p:cNvSpPr txBox="1">
            <a:spLocks noGrp="1"/>
          </p:cNvSpPr>
          <p:nvPr>
            <p:ph type="body" idx="7"/>
          </p:nvPr>
        </p:nvSpPr>
        <p:spPr>
          <a:xfrm>
            <a:off x="788417" y="34916128"/>
            <a:ext cx="8830270" cy="5899988"/>
          </a:xfrm>
          <a:prstGeom prst="rect">
            <a:avLst/>
          </a:prstGeom>
          <a:no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6" name="Google Shape;96;p13"/>
          <p:cNvSpPr>
            <a:spLocks noGrp="1"/>
          </p:cNvSpPr>
          <p:nvPr>
            <p:ph type="body" idx="8"/>
          </p:nvPr>
        </p:nvSpPr>
        <p:spPr>
          <a:xfrm>
            <a:off x="15531816" y="7520516"/>
            <a:ext cx="13923444" cy="1573331"/>
          </a:xfrm>
          <a:prstGeom prst="round1Rect">
            <a:avLst>
              <a:gd name="adj" fmla="val 16667"/>
            </a:avLst>
          </a:prstGeom>
          <a:solidFill>
            <a:schemeClr val="accent1"/>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97" name="Google Shape;97;p13"/>
          <p:cNvSpPr txBox="1">
            <a:spLocks noGrp="1"/>
          </p:cNvSpPr>
          <p:nvPr>
            <p:ph type="body" idx="9"/>
          </p:nvPr>
        </p:nvSpPr>
        <p:spPr>
          <a:xfrm>
            <a:off x="15414170" y="9125316"/>
            <a:ext cx="14041088" cy="8849981"/>
          </a:xfrm>
          <a:prstGeom prst="rect">
            <a:avLst/>
          </a:prstGeom>
          <a:solidFill>
            <a:schemeClr val="lt1"/>
          </a:solid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8" name="Google Shape;98;p13"/>
          <p:cNvSpPr txBox="1">
            <a:spLocks noGrp="1"/>
          </p:cNvSpPr>
          <p:nvPr>
            <p:ph type="body" idx="13"/>
          </p:nvPr>
        </p:nvSpPr>
        <p:spPr>
          <a:xfrm>
            <a:off x="20624989" y="20437559"/>
            <a:ext cx="8830270" cy="9439980"/>
          </a:xfrm>
          <a:prstGeom prst="rect">
            <a:avLst/>
          </a:prstGeom>
          <a:no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99" name="Google Shape;99;p13"/>
          <p:cNvSpPr>
            <a:spLocks noGrp="1"/>
          </p:cNvSpPr>
          <p:nvPr>
            <p:ph type="body" idx="14"/>
          </p:nvPr>
        </p:nvSpPr>
        <p:spPr>
          <a:xfrm>
            <a:off x="20624989" y="33334931"/>
            <a:ext cx="8830270" cy="1573331"/>
          </a:xfrm>
          <a:prstGeom prst="round1Rect">
            <a:avLst>
              <a:gd name="adj" fmla="val 16667"/>
            </a:avLst>
          </a:prstGeom>
          <a:solidFill>
            <a:schemeClr val="accent1"/>
          </a:solidFill>
          <a:ln>
            <a:noFill/>
          </a:ln>
        </p:spPr>
        <p:txBody>
          <a:bodyPr spcFirstLastPara="1" wrap="square" lIns="365750" tIns="45700" rIns="91425" bIns="45700" anchor="ctr" anchorCtr="0"/>
          <a:lstStyle>
            <a:lvl1pPr marL="457200" lvl="0"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1pPr>
            <a:lvl2pPr marL="914400" lvl="1"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2pPr>
            <a:lvl3pPr marL="1371600" lvl="2"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3pPr>
            <a:lvl4pPr marL="1828800" lvl="3"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4pPr>
            <a:lvl5pPr marL="2286000" lvl="4"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5pPr>
            <a:lvl6pPr marL="2743200" lvl="5"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6pPr>
            <a:lvl7pPr marL="3200400" lvl="6"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7pPr>
            <a:lvl8pPr marL="3657600" lvl="7"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8pPr>
            <a:lvl9pPr marL="4114800" lvl="8" indent="-228600" algn="l">
              <a:lnSpc>
                <a:spcPct val="90000"/>
              </a:lnSpc>
              <a:spcBef>
                <a:spcPts val="0"/>
              </a:spcBef>
              <a:spcAft>
                <a:spcPts val="0"/>
              </a:spcAft>
              <a:buClr>
                <a:schemeClr val="lt1"/>
              </a:buClr>
              <a:buSzPts val="7302"/>
              <a:buNone/>
              <a:defRPr sz="7301" cap="none">
                <a:solidFill>
                  <a:schemeClr val="lt1"/>
                </a:solidFill>
                <a:latin typeface="Calibri"/>
                <a:ea typeface="Calibri"/>
                <a:cs typeface="Calibri"/>
                <a:sym typeface="Calibri"/>
              </a:defRPr>
            </a:lvl9pPr>
          </a:lstStyle>
          <a:p>
            <a:endParaRPr/>
          </a:p>
        </p:txBody>
      </p:sp>
      <p:sp>
        <p:nvSpPr>
          <p:cNvPr id="100" name="Google Shape;100;p13"/>
          <p:cNvSpPr txBox="1">
            <a:spLocks noGrp="1"/>
          </p:cNvSpPr>
          <p:nvPr>
            <p:ph type="body" idx="15"/>
          </p:nvPr>
        </p:nvSpPr>
        <p:spPr>
          <a:xfrm>
            <a:off x="20624989" y="34916128"/>
            <a:ext cx="8830270" cy="5899988"/>
          </a:xfrm>
          <a:prstGeom prst="rect">
            <a:avLst/>
          </a:prstGeom>
          <a:noFill/>
          <a:ln>
            <a:noFill/>
          </a:ln>
        </p:spPr>
        <p:txBody>
          <a:bodyPr spcFirstLastPara="1" wrap="square" lIns="365750" tIns="182875" rIns="91425" bIns="45700" anchor="t" anchorCtr="0"/>
          <a:lstStyle>
            <a:lvl1pPr marL="457200" lvl="0" indent="-666750" algn="l">
              <a:lnSpc>
                <a:spcPct val="90000"/>
              </a:lnSpc>
              <a:spcBef>
                <a:spcPts val="2464"/>
              </a:spcBef>
              <a:spcAft>
                <a:spcPts val="0"/>
              </a:spcAft>
              <a:buClr>
                <a:schemeClr val="dk1"/>
              </a:buClr>
              <a:buSzPts val="69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510285" algn="l">
              <a:lnSpc>
                <a:spcPct val="90000"/>
              </a:lnSpc>
              <a:spcBef>
                <a:spcPts val="1233"/>
              </a:spcBef>
              <a:spcAft>
                <a:spcPts val="0"/>
              </a:spcAft>
              <a:buClr>
                <a:schemeClr val="dk1"/>
              </a:buClr>
              <a:buSzPts val="4436"/>
              <a:buChar char="•"/>
              <a:defRPr/>
            </a:lvl5pPr>
            <a:lvl6pPr marL="2743200" lvl="5" indent="-510285" algn="l">
              <a:lnSpc>
                <a:spcPct val="90000"/>
              </a:lnSpc>
              <a:spcBef>
                <a:spcPts val="1233"/>
              </a:spcBef>
              <a:spcAft>
                <a:spcPts val="0"/>
              </a:spcAft>
              <a:buClr>
                <a:schemeClr val="dk1"/>
              </a:buClr>
              <a:buSzPts val="4436"/>
              <a:buChar char="•"/>
              <a:defRPr/>
            </a:lvl6pPr>
            <a:lvl7pPr marL="3200400" lvl="6" indent="-510285" algn="l">
              <a:lnSpc>
                <a:spcPct val="90000"/>
              </a:lnSpc>
              <a:spcBef>
                <a:spcPts val="1233"/>
              </a:spcBef>
              <a:spcAft>
                <a:spcPts val="0"/>
              </a:spcAft>
              <a:buClr>
                <a:schemeClr val="dk1"/>
              </a:buClr>
              <a:buSzPts val="4436"/>
              <a:buChar char="•"/>
              <a:defRPr/>
            </a:lvl7pPr>
            <a:lvl8pPr marL="3657600" lvl="7" indent="-510285" algn="l">
              <a:lnSpc>
                <a:spcPct val="90000"/>
              </a:lnSpc>
              <a:spcBef>
                <a:spcPts val="1233"/>
              </a:spcBef>
              <a:spcAft>
                <a:spcPts val="0"/>
              </a:spcAft>
              <a:buClr>
                <a:schemeClr val="dk1"/>
              </a:buClr>
              <a:buSzPts val="4436"/>
              <a:buChar char="•"/>
              <a:defRPr/>
            </a:lvl8pPr>
            <a:lvl9pPr marL="4114800" lvl="8" indent="-510285" algn="l">
              <a:lnSpc>
                <a:spcPct val="90000"/>
              </a:lnSpc>
              <a:spcBef>
                <a:spcPts val="1233"/>
              </a:spcBef>
              <a:spcAft>
                <a:spcPts val="0"/>
              </a:spcAft>
              <a:buClr>
                <a:schemeClr val="dk1"/>
              </a:buClr>
              <a:buSzPts val="4436"/>
              <a:buChar char="•"/>
              <a:defRPr/>
            </a:lvl9pPr>
          </a:lstStyle>
          <a:p>
            <a:endParaRPr/>
          </a:p>
        </p:txBody>
      </p:sp>
      <p:sp>
        <p:nvSpPr>
          <p:cNvPr id="101" name="Google Shape;101;p13"/>
          <p:cNvSpPr/>
          <p:nvPr/>
        </p:nvSpPr>
        <p:spPr>
          <a:xfrm>
            <a:off x="30275213" y="3294159"/>
            <a:ext cx="10659398" cy="42479914"/>
          </a:xfrm>
          <a:prstGeom prst="rect">
            <a:avLst/>
          </a:prstGeom>
          <a:solidFill>
            <a:srgbClr val="D8D8D8"/>
          </a:solidFill>
          <a:ln>
            <a:noFill/>
          </a:ln>
        </p:spPr>
        <p:txBody>
          <a:bodyPr spcFirstLastPara="1" wrap="square" lIns="333825" tIns="45700" rIns="333825" bIns="45700" anchor="t" anchorCtr="0">
            <a:noAutofit/>
          </a:bodyPr>
          <a:lstStyle/>
          <a:p>
            <a:pPr marL="0" marR="0" lvl="0" indent="0" algn="l" rtl="0">
              <a:spcBef>
                <a:spcPts val="0"/>
              </a:spcBef>
              <a:spcAft>
                <a:spcPts val="0"/>
              </a:spcAft>
              <a:buClr>
                <a:srgbClr val="7F7F7F"/>
              </a:buClr>
              <a:buSzPts val="11683"/>
              <a:buFont typeface="Calibri"/>
              <a:buNone/>
            </a:pPr>
            <a:r>
              <a:rPr lang="en-US" sz="11683" b="0" i="0">
                <a:solidFill>
                  <a:srgbClr val="7F7F7F"/>
                </a:solidFill>
                <a:latin typeface="Calibri"/>
                <a:ea typeface="Calibri"/>
                <a:cs typeface="Calibri"/>
                <a:sym typeface="Calibri"/>
              </a:rPr>
              <a:t>Drucken:</a:t>
            </a:r>
            <a:endParaRPr/>
          </a:p>
          <a:p>
            <a:pPr marL="0" marR="0" lvl="0" indent="0" algn="l" rtl="0">
              <a:spcBef>
                <a:spcPts val="146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Dieses Poster ist 121,92 cm breit, 91,44 cm hoch und für den Druck auf einem Großformatdrucker ausgelegt.</a:t>
            </a:r>
            <a:endParaRPr/>
          </a:p>
          <a:p>
            <a:pPr marL="0" marR="0" lvl="0" indent="0" algn="l" rtl="0">
              <a:spcBef>
                <a:spcPts val="365"/>
              </a:spcBef>
              <a:spcAft>
                <a:spcPts val="0"/>
              </a:spcAft>
              <a:buClr>
                <a:schemeClr val="dk1"/>
              </a:buClr>
              <a:buSzPts val="7302"/>
              <a:buFont typeface="Calibri"/>
              <a:buNone/>
            </a:pPr>
            <a:endParaRPr sz="7301">
              <a:solidFill>
                <a:srgbClr val="7F7F7F"/>
              </a:solidFill>
              <a:latin typeface="Calibri"/>
              <a:ea typeface="Calibri"/>
              <a:cs typeface="Calibri"/>
              <a:sym typeface="Calibri"/>
            </a:endParaRPr>
          </a:p>
          <a:p>
            <a:pPr marL="0" marR="0" lvl="0" indent="0" algn="l" rtl="0">
              <a:spcBef>
                <a:spcPts val="1461"/>
              </a:spcBef>
              <a:spcAft>
                <a:spcPts val="0"/>
              </a:spcAft>
              <a:buClr>
                <a:srgbClr val="7F7F7F"/>
              </a:buClr>
              <a:buSzPts val="10709"/>
              <a:buFont typeface="Calibri"/>
              <a:buNone/>
            </a:pPr>
            <a:r>
              <a:rPr lang="en-US" sz="10709" b="0" i="0">
                <a:solidFill>
                  <a:srgbClr val="7F7F7F"/>
                </a:solidFill>
                <a:latin typeface="Calibri"/>
                <a:ea typeface="Calibri"/>
                <a:cs typeface="Calibri"/>
                <a:sym typeface="Calibri"/>
              </a:rPr>
              <a:t>Anpassen des Inhalts:</a:t>
            </a:r>
            <a:endParaRPr/>
          </a:p>
          <a:p>
            <a:pPr marL="0" marR="0" lvl="0" indent="0" algn="l" rtl="0">
              <a:spcBef>
                <a:spcPts val="146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Die Platzhalter im Poster wurden bereits für Sie formatiert. Geben Sie Ihren Text in den Platzhaltern ein, oder klicken Sie auf ein Symbol, um eine Tabelle, ein Diagramm, eine SmartArt-Grafik, ein Bild oder eine Multimediadatei hinzuzufügen.</a:t>
            </a:r>
            <a:endParaRPr/>
          </a:p>
          <a:p>
            <a:pPr marL="0" marR="0" lvl="0" indent="0" algn="l" rtl="0">
              <a:spcBef>
                <a:spcPts val="292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Wenn Sie Aufzählungspunkte hinzufügen oder entfernen möchten, klicken Sie auf der Registerkarte "Start" auf die Schaltfläche "Aufzählungszeichen".</a:t>
            </a:r>
            <a:endParaRPr/>
          </a:p>
          <a:p>
            <a:pPr marL="0" marR="0" lvl="0" indent="0" algn="l" rtl="0">
              <a:spcBef>
                <a:spcPts val="292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Wenn Sie weitere Platzhalter für Titel, Inhalt oder Textkörper benötigen, erstellen Sie eine Kopie des gewünschten Elements, und ziehen Sie es an die gewünschte Position. Die Funktion "Intelligente Führungslinien" von PowerPoint hilft Ihnen, die Elemente am restlichen Inhalt auszurichten.</a:t>
            </a:r>
            <a:endParaRPr/>
          </a:p>
          <a:p>
            <a:pPr marL="0" marR="0" lvl="0" indent="0" algn="l" rtl="0">
              <a:spcBef>
                <a:spcPts val="2921"/>
              </a:spcBef>
              <a:spcAft>
                <a:spcPts val="0"/>
              </a:spcAft>
              <a:buClr>
                <a:srgbClr val="7F7F7F"/>
              </a:buClr>
              <a:buSzPts val="8031"/>
              <a:buFont typeface="Calibri"/>
              <a:buNone/>
            </a:pPr>
            <a:r>
              <a:rPr lang="en-US" sz="8031" b="0" i="0">
                <a:solidFill>
                  <a:srgbClr val="7F7F7F"/>
                </a:solidFill>
                <a:latin typeface="Calibri"/>
                <a:ea typeface="Calibri"/>
                <a:cs typeface="Calibri"/>
                <a:sym typeface="Calibri"/>
              </a:rPr>
              <a:t>Möchten Sie eigene Bilder anstelle der vorhandenen Bilder verwenden? Kein Problem! Klicken Sie mit der rechten Maustaste auf ein Bild, und wählen Sie "Bild ändern" aus. Behalten Sie die Proportionen von Bildern beim Ändern der Größe bei, indem Sie eine Ecke ziehen.</a:t>
            </a:r>
            <a:endParaRPr sz="8031">
              <a:solidFill>
                <a:srgbClr val="7F7F7F"/>
              </a:solidFill>
              <a:latin typeface="Calibri"/>
              <a:ea typeface="Calibri"/>
              <a:cs typeface="Calibri"/>
              <a:sym typeface="Calibri"/>
            </a:endParaRPr>
          </a:p>
        </p:txBody>
      </p:sp>
    </p:spTree>
  </p:cSld>
  <p:clrMapOvr>
    <a:masterClrMapping/>
  </p:clrMapOvr>
  <p:extLst>
    <p:ext uri="{DCECCB84-F9BA-43D5-87BE-67443E8EF086}">
      <p15:sldGuideLst xmlns:p15="http://schemas.microsoft.com/office/powerpoint/2012/main">
        <p15:guide id="1" pos="6324">
          <p15:clr>
            <a:srgbClr val="A4A3A4"/>
          </p15:clr>
        </p15:guide>
        <p15:guide id="2" pos="12747">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el und Inhal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2081422" y="11308310"/>
            <a:ext cx="26112370" cy="26953114"/>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bschnittsüberschrift"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2065654" y="10590485"/>
            <a:ext cx="26112370" cy="1767046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14786"/>
              <a:buFont typeface="Calibri"/>
              <a:buNone/>
              <a:defRPr sz="1478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2065654" y="28428113"/>
            <a:ext cx="26112370" cy="929247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2464"/>
              </a:spcBef>
              <a:spcAft>
                <a:spcPts val="0"/>
              </a:spcAft>
              <a:buClr>
                <a:srgbClr val="888888"/>
              </a:buClr>
              <a:buSzPts val="5915"/>
              <a:buNone/>
              <a:defRPr sz="5915">
                <a:solidFill>
                  <a:srgbClr val="888888"/>
                </a:solidFill>
              </a:defRPr>
            </a:lvl1pPr>
            <a:lvl2pPr marL="914400" lvl="1" indent="-228600" algn="l">
              <a:lnSpc>
                <a:spcPct val="90000"/>
              </a:lnSpc>
              <a:spcBef>
                <a:spcPts val="1233"/>
              </a:spcBef>
              <a:spcAft>
                <a:spcPts val="0"/>
              </a:spcAft>
              <a:buClr>
                <a:srgbClr val="888888"/>
              </a:buClr>
              <a:buSzPts val="4928"/>
              <a:buNone/>
              <a:defRPr sz="4928">
                <a:solidFill>
                  <a:srgbClr val="888888"/>
                </a:solidFill>
              </a:defRPr>
            </a:lvl2pPr>
            <a:lvl3pPr marL="1371600" lvl="2" indent="-228600" algn="l">
              <a:lnSpc>
                <a:spcPct val="90000"/>
              </a:lnSpc>
              <a:spcBef>
                <a:spcPts val="1233"/>
              </a:spcBef>
              <a:spcAft>
                <a:spcPts val="0"/>
              </a:spcAft>
              <a:buClr>
                <a:srgbClr val="888888"/>
              </a:buClr>
              <a:buSzPts val="4436"/>
              <a:buNone/>
              <a:defRPr sz="4436">
                <a:solidFill>
                  <a:srgbClr val="888888"/>
                </a:solidFill>
              </a:defRPr>
            </a:lvl3pPr>
            <a:lvl4pPr marL="1828800" lvl="3" indent="-228600" algn="l">
              <a:lnSpc>
                <a:spcPct val="90000"/>
              </a:lnSpc>
              <a:spcBef>
                <a:spcPts val="1233"/>
              </a:spcBef>
              <a:spcAft>
                <a:spcPts val="0"/>
              </a:spcAft>
              <a:buClr>
                <a:srgbClr val="888888"/>
              </a:buClr>
              <a:buSzPts val="3943"/>
              <a:buNone/>
              <a:defRPr sz="3943">
                <a:solidFill>
                  <a:srgbClr val="888888"/>
                </a:solidFill>
              </a:defRPr>
            </a:lvl4pPr>
            <a:lvl5pPr marL="2286000" lvl="4" indent="-228600" algn="l">
              <a:lnSpc>
                <a:spcPct val="90000"/>
              </a:lnSpc>
              <a:spcBef>
                <a:spcPts val="1233"/>
              </a:spcBef>
              <a:spcAft>
                <a:spcPts val="0"/>
              </a:spcAft>
              <a:buClr>
                <a:srgbClr val="888888"/>
              </a:buClr>
              <a:buSzPts val="3943"/>
              <a:buNone/>
              <a:defRPr sz="3943">
                <a:solidFill>
                  <a:srgbClr val="888888"/>
                </a:solidFill>
              </a:defRPr>
            </a:lvl5pPr>
            <a:lvl6pPr marL="2743200" lvl="5" indent="-228600" algn="l">
              <a:lnSpc>
                <a:spcPct val="90000"/>
              </a:lnSpc>
              <a:spcBef>
                <a:spcPts val="1233"/>
              </a:spcBef>
              <a:spcAft>
                <a:spcPts val="0"/>
              </a:spcAft>
              <a:buClr>
                <a:srgbClr val="888888"/>
              </a:buClr>
              <a:buSzPts val="3943"/>
              <a:buNone/>
              <a:defRPr sz="3943">
                <a:solidFill>
                  <a:srgbClr val="888888"/>
                </a:solidFill>
              </a:defRPr>
            </a:lvl6pPr>
            <a:lvl7pPr marL="3200400" lvl="6" indent="-228600" algn="l">
              <a:lnSpc>
                <a:spcPct val="90000"/>
              </a:lnSpc>
              <a:spcBef>
                <a:spcPts val="1233"/>
              </a:spcBef>
              <a:spcAft>
                <a:spcPts val="0"/>
              </a:spcAft>
              <a:buClr>
                <a:srgbClr val="888888"/>
              </a:buClr>
              <a:buSzPts val="3943"/>
              <a:buNone/>
              <a:defRPr sz="3943">
                <a:solidFill>
                  <a:srgbClr val="888888"/>
                </a:solidFill>
              </a:defRPr>
            </a:lvl7pPr>
            <a:lvl8pPr marL="3657600" lvl="7" indent="-228600" algn="l">
              <a:lnSpc>
                <a:spcPct val="90000"/>
              </a:lnSpc>
              <a:spcBef>
                <a:spcPts val="1233"/>
              </a:spcBef>
              <a:spcAft>
                <a:spcPts val="0"/>
              </a:spcAft>
              <a:buClr>
                <a:srgbClr val="888888"/>
              </a:buClr>
              <a:buSzPts val="3943"/>
              <a:buNone/>
              <a:defRPr sz="3943">
                <a:solidFill>
                  <a:srgbClr val="888888"/>
                </a:solidFill>
              </a:defRPr>
            </a:lvl8pPr>
            <a:lvl9pPr marL="4114800" lvl="8" indent="-228600" algn="l">
              <a:lnSpc>
                <a:spcPct val="90000"/>
              </a:lnSpc>
              <a:spcBef>
                <a:spcPts val="1233"/>
              </a:spcBef>
              <a:spcAft>
                <a:spcPts val="0"/>
              </a:spcAft>
              <a:buClr>
                <a:srgbClr val="888888"/>
              </a:buClr>
              <a:buSzPts val="3943"/>
              <a:buNone/>
              <a:defRPr sz="3943">
                <a:solidFill>
                  <a:srgbClr val="888888"/>
                </a:solidFill>
              </a:defRPr>
            </a:lvl9pPr>
          </a:lstStyle>
          <a:p>
            <a:endParaRPr/>
          </a:p>
        </p:txBody>
      </p:sp>
      <p:sp>
        <p:nvSpPr>
          <p:cNvPr id="30" name="Google Shape;30;p4"/>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Zwei Inhalte"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2081421" y="11308310"/>
            <a:ext cx="12866966" cy="26953114"/>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36" name="Google Shape;36;p5"/>
          <p:cNvSpPr txBox="1">
            <a:spLocks noGrp="1"/>
          </p:cNvSpPr>
          <p:nvPr>
            <p:ph type="body" idx="2"/>
          </p:nvPr>
        </p:nvSpPr>
        <p:spPr>
          <a:xfrm>
            <a:off x="15326827" y="11308310"/>
            <a:ext cx="12866966" cy="26953114"/>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37" name="Google Shape;37;p5"/>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Vergleich"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2085365"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2085366" y="10413482"/>
            <a:ext cx="12807833" cy="5103486"/>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2464"/>
              </a:spcBef>
              <a:spcAft>
                <a:spcPts val="0"/>
              </a:spcAft>
              <a:buClr>
                <a:schemeClr val="dk1"/>
              </a:buClr>
              <a:buSzPts val="5915"/>
              <a:buNone/>
              <a:defRPr sz="5915" b="1"/>
            </a:lvl1pPr>
            <a:lvl2pPr marL="914400" lvl="1" indent="-228600" algn="l">
              <a:lnSpc>
                <a:spcPct val="90000"/>
              </a:lnSpc>
              <a:spcBef>
                <a:spcPts val="1233"/>
              </a:spcBef>
              <a:spcAft>
                <a:spcPts val="0"/>
              </a:spcAft>
              <a:buClr>
                <a:schemeClr val="dk1"/>
              </a:buClr>
              <a:buSzPts val="4928"/>
              <a:buNone/>
              <a:defRPr sz="4928" b="1"/>
            </a:lvl2pPr>
            <a:lvl3pPr marL="1371600" lvl="2" indent="-228600" algn="l">
              <a:lnSpc>
                <a:spcPct val="90000"/>
              </a:lnSpc>
              <a:spcBef>
                <a:spcPts val="1233"/>
              </a:spcBef>
              <a:spcAft>
                <a:spcPts val="0"/>
              </a:spcAft>
              <a:buClr>
                <a:schemeClr val="dk1"/>
              </a:buClr>
              <a:buSzPts val="4436"/>
              <a:buNone/>
              <a:defRPr sz="4436" b="1"/>
            </a:lvl3pPr>
            <a:lvl4pPr marL="1828800" lvl="3" indent="-228600" algn="l">
              <a:lnSpc>
                <a:spcPct val="90000"/>
              </a:lnSpc>
              <a:spcBef>
                <a:spcPts val="1233"/>
              </a:spcBef>
              <a:spcAft>
                <a:spcPts val="0"/>
              </a:spcAft>
              <a:buClr>
                <a:schemeClr val="dk1"/>
              </a:buClr>
              <a:buSzPts val="3943"/>
              <a:buNone/>
              <a:defRPr sz="3943" b="1"/>
            </a:lvl4pPr>
            <a:lvl5pPr marL="2286000" lvl="4" indent="-228600" algn="l">
              <a:lnSpc>
                <a:spcPct val="90000"/>
              </a:lnSpc>
              <a:spcBef>
                <a:spcPts val="1233"/>
              </a:spcBef>
              <a:spcAft>
                <a:spcPts val="0"/>
              </a:spcAft>
              <a:buClr>
                <a:schemeClr val="dk1"/>
              </a:buClr>
              <a:buSzPts val="3943"/>
              <a:buNone/>
              <a:defRPr sz="3943" b="1"/>
            </a:lvl5pPr>
            <a:lvl6pPr marL="2743200" lvl="5" indent="-228600" algn="l">
              <a:lnSpc>
                <a:spcPct val="90000"/>
              </a:lnSpc>
              <a:spcBef>
                <a:spcPts val="1233"/>
              </a:spcBef>
              <a:spcAft>
                <a:spcPts val="0"/>
              </a:spcAft>
              <a:buClr>
                <a:schemeClr val="dk1"/>
              </a:buClr>
              <a:buSzPts val="3943"/>
              <a:buNone/>
              <a:defRPr sz="3943" b="1"/>
            </a:lvl6pPr>
            <a:lvl7pPr marL="3200400" lvl="6" indent="-228600" algn="l">
              <a:lnSpc>
                <a:spcPct val="90000"/>
              </a:lnSpc>
              <a:spcBef>
                <a:spcPts val="1233"/>
              </a:spcBef>
              <a:spcAft>
                <a:spcPts val="0"/>
              </a:spcAft>
              <a:buClr>
                <a:schemeClr val="dk1"/>
              </a:buClr>
              <a:buSzPts val="3943"/>
              <a:buNone/>
              <a:defRPr sz="3943" b="1"/>
            </a:lvl7pPr>
            <a:lvl8pPr marL="3657600" lvl="7" indent="-228600" algn="l">
              <a:lnSpc>
                <a:spcPct val="90000"/>
              </a:lnSpc>
              <a:spcBef>
                <a:spcPts val="1233"/>
              </a:spcBef>
              <a:spcAft>
                <a:spcPts val="0"/>
              </a:spcAft>
              <a:buClr>
                <a:schemeClr val="dk1"/>
              </a:buClr>
              <a:buSzPts val="3943"/>
              <a:buNone/>
              <a:defRPr sz="3943" b="1"/>
            </a:lvl8pPr>
            <a:lvl9pPr marL="4114800" lvl="8" indent="-228600" algn="l">
              <a:lnSpc>
                <a:spcPct val="90000"/>
              </a:lnSpc>
              <a:spcBef>
                <a:spcPts val="1233"/>
              </a:spcBef>
              <a:spcAft>
                <a:spcPts val="0"/>
              </a:spcAft>
              <a:buClr>
                <a:schemeClr val="dk1"/>
              </a:buClr>
              <a:buSzPts val="3943"/>
              <a:buNone/>
              <a:defRPr sz="3943" b="1"/>
            </a:lvl9pPr>
          </a:lstStyle>
          <a:p>
            <a:endParaRPr/>
          </a:p>
        </p:txBody>
      </p:sp>
      <p:sp>
        <p:nvSpPr>
          <p:cNvPr id="43" name="Google Shape;43;p6"/>
          <p:cNvSpPr txBox="1">
            <a:spLocks noGrp="1"/>
          </p:cNvSpPr>
          <p:nvPr>
            <p:ph type="body" idx="2"/>
          </p:nvPr>
        </p:nvSpPr>
        <p:spPr>
          <a:xfrm>
            <a:off x="2085366" y="15516969"/>
            <a:ext cx="12807833" cy="22823123"/>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44" name="Google Shape;44;p6"/>
          <p:cNvSpPr txBox="1">
            <a:spLocks noGrp="1"/>
          </p:cNvSpPr>
          <p:nvPr>
            <p:ph type="body" idx="3"/>
          </p:nvPr>
        </p:nvSpPr>
        <p:spPr>
          <a:xfrm>
            <a:off x="15326828" y="10413482"/>
            <a:ext cx="12870910" cy="5103486"/>
          </a:xfrm>
          <a:prstGeom prst="rect">
            <a:avLst/>
          </a:prstGeom>
          <a:noFill/>
          <a:ln>
            <a:noFill/>
          </a:ln>
        </p:spPr>
        <p:txBody>
          <a:bodyPr spcFirstLastPara="1" wrap="square" lIns="91425" tIns="45700" rIns="91425" bIns="45700" anchor="b" anchorCtr="0"/>
          <a:lstStyle>
            <a:lvl1pPr marL="457200" lvl="0" indent="-228600" algn="l">
              <a:lnSpc>
                <a:spcPct val="90000"/>
              </a:lnSpc>
              <a:spcBef>
                <a:spcPts val="2464"/>
              </a:spcBef>
              <a:spcAft>
                <a:spcPts val="0"/>
              </a:spcAft>
              <a:buClr>
                <a:schemeClr val="dk1"/>
              </a:buClr>
              <a:buSzPts val="5915"/>
              <a:buNone/>
              <a:defRPr sz="5915" b="1"/>
            </a:lvl1pPr>
            <a:lvl2pPr marL="914400" lvl="1" indent="-228600" algn="l">
              <a:lnSpc>
                <a:spcPct val="90000"/>
              </a:lnSpc>
              <a:spcBef>
                <a:spcPts val="1233"/>
              </a:spcBef>
              <a:spcAft>
                <a:spcPts val="0"/>
              </a:spcAft>
              <a:buClr>
                <a:schemeClr val="dk1"/>
              </a:buClr>
              <a:buSzPts val="4928"/>
              <a:buNone/>
              <a:defRPr sz="4928" b="1"/>
            </a:lvl2pPr>
            <a:lvl3pPr marL="1371600" lvl="2" indent="-228600" algn="l">
              <a:lnSpc>
                <a:spcPct val="90000"/>
              </a:lnSpc>
              <a:spcBef>
                <a:spcPts val="1233"/>
              </a:spcBef>
              <a:spcAft>
                <a:spcPts val="0"/>
              </a:spcAft>
              <a:buClr>
                <a:schemeClr val="dk1"/>
              </a:buClr>
              <a:buSzPts val="4436"/>
              <a:buNone/>
              <a:defRPr sz="4436" b="1"/>
            </a:lvl3pPr>
            <a:lvl4pPr marL="1828800" lvl="3" indent="-228600" algn="l">
              <a:lnSpc>
                <a:spcPct val="90000"/>
              </a:lnSpc>
              <a:spcBef>
                <a:spcPts val="1233"/>
              </a:spcBef>
              <a:spcAft>
                <a:spcPts val="0"/>
              </a:spcAft>
              <a:buClr>
                <a:schemeClr val="dk1"/>
              </a:buClr>
              <a:buSzPts val="3943"/>
              <a:buNone/>
              <a:defRPr sz="3943" b="1"/>
            </a:lvl4pPr>
            <a:lvl5pPr marL="2286000" lvl="4" indent="-228600" algn="l">
              <a:lnSpc>
                <a:spcPct val="90000"/>
              </a:lnSpc>
              <a:spcBef>
                <a:spcPts val="1233"/>
              </a:spcBef>
              <a:spcAft>
                <a:spcPts val="0"/>
              </a:spcAft>
              <a:buClr>
                <a:schemeClr val="dk1"/>
              </a:buClr>
              <a:buSzPts val="3943"/>
              <a:buNone/>
              <a:defRPr sz="3943" b="1"/>
            </a:lvl5pPr>
            <a:lvl6pPr marL="2743200" lvl="5" indent="-228600" algn="l">
              <a:lnSpc>
                <a:spcPct val="90000"/>
              </a:lnSpc>
              <a:spcBef>
                <a:spcPts val="1233"/>
              </a:spcBef>
              <a:spcAft>
                <a:spcPts val="0"/>
              </a:spcAft>
              <a:buClr>
                <a:schemeClr val="dk1"/>
              </a:buClr>
              <a:buSzPts val="3943"/>
              <a:buNone/>
              <a:defRPr sz="3943" b="1"/>
            </a:lvl6pPr>
            <a:lvl7pPr marL="3200400" lvl="6" indent="-228600" algn="l">
              <a:lnSpc>
                <a:spcPct val="90000"/>
              </a:lnSpc>
              <a:spcBef>
                <a:spcPts val="1233"/>
              </a:spcBef>
              <a:spcAft>
                <a:spcPts val="0"/>
              </a:spcAft>
              <a:buClr>
                <a:schemeClr val="dk1"/>
              </a:buClr>
              <a:buSzPts val="3943"/>
              <a:buNone/>
              <a:defRPr sz="3943" b="1"/>
            </a:lvl7pPr>
            <a:lvl8pPr marL="3657600" lvl="7" indent="-228600" algn="l">
              <a:lnSpc>
                <a:spcPct val="90000"/>
              </a:lnSpc>
              <a:spcBef>
                <a:spcPts val="1233"/>
              </a:spcBef>
              <a:spcAft>
                <a:spcPts val="0"/>
              </a:spcAft>
              <a:buClr>
                <a:schemeClr val="dk1"/>
              </a:buClr>
              <a:buSzPts val="3943"/>
              <a:buNone/>
              <a:defRPr sz="3943" b="1"/>
            </a:lvl8pPr>
            <a:lvl9pPr marL="4114800" lvl="8" indent="-228600" algn="l">
              <a:lnSpc>
                <a:spcPct val="90000"/>
              </a:lnSpc>
              <a:spcBef>
                <a:spcPts val="1233"/>
              </a:spcBef>
              <a:spcAft>
                <a:spcPts val="0"/>
              </a:spcAft>
              <a:buClr>
                <a:schemeClr val="dk1"/>
              </a:buClr>
              <a:buSzPts val="3943"/>
              <a:buNone/>
              <a:defRPr sz="3943" b="1"/>
            </a:lvl9pPr>
          </a:lstStyle>
          <a:p>
            <a:endParaRPr/>
          </a:p>
        </p:txBody>
      </p:sp>
      <p:sp>
        <p:nvSpPr>
          <p:cNvPr id="45" name="Google Shape;45;p6"/>
          <p:cNvSpPr txBox="1">
            <a:spLocks noGrp="1"/>
          </p:cNvSpPr>
          <p:nvPr>
            <p:ph type="body" idx="4"/>
          </p:nvPr>
        </p:nvSpPr>
        <p:spPr>
          <a:xfrm>
            <a:off x="15326828" y="15516969"/>
            <a:ext cx="12870910" cy="22823123"/>
          </a:xfrm>
          <a:prstGeom prst="rect">
            <a:avLst/>
          </a:prstGeom>
          <a:noFill/>
          <a:ln>
            <a:noFill/>
          </a:ln>
        </p:spPr>
        <p:txBody>
          <a:bodyPr spcFirstLastPara="1" wrap="square" lIns="91425" tIns="45700" rIns="91425" bIns="45700" anchor="t" anchorCtr="0"/>
          <a:lstStyle>
            <a:lvl1pPr marL="457200" lvl="0" indent="-342900" algn="l">
              <a:lnSpc>
                <a:spcPct val="90000"/>
              </a:lnSpc>
              <a:spcBef>
                <a:spcPts val="2464"/>
              </a:spcBef>
              <a:spcAft>
                <a:spcPts val="0"/>
              </a:spcAft>
              <a:buClr>
                <a:schemeClr val="dk1"/>
              </a:buClr>
              <a:buSzPts val="1800"/>
              <a:buChar char="•"/>
              <a:defRPr/>
            </a:lvl1pPr>
            <a:lvl2pPr marL="914400" lvl="1" indent="-342900" algn="l">
              <a:lnSpc>
                <a:spcPct val="90000"/>
              </a:lnSpc>
              <a:spcBef>
                <a:spcPts val="1233"/>
              </a:spcBef>
              <a:spcAft>
                <a:spcPts val="0"/>
              </a:spcAft>
              <a:buClr>
                <a:schemeClr val="dk1"/>
              </a:buClr>
              <a:buSzPts val="1800"/>
              <a:buChar char="•"/>
              <a:defRPr/>
            </a:lvl2pPr>
            <a:lvl3pPr marL="1371600" lvl="2" indent="-342900" algn="l">
              <a:lnSpc>
                <a:spcPct val="90000"/>
              </a:lnSpc>
              <a:spcBef>
                <a:spcPts val="1233"/>
              </a:spcBef>
              <a:spcAft>
                <a:spcPts val="0"/>
              </a:spcAft>
              <a:buClr>
                <a:schemeClr val="dk1"/>
              </a:buClr>
              <a:buSzPts val="1800"/>
              <a:buChar char="•"/>
              <a:defRPr/>
            </a:lvl3pPr>
            <a:lvl4pPr marL="1828800" lvl="3" indent="-342900" algn="l">
              <a:lnSpc>
                <a:spcPct val="90000"/>
              </a:lnSpc>
              <a:spcBef>
                <a:spcPts val="1233"/>
              </a:spcBef>
              <a:spcAft>
                <a:spcPts val="0"/>
              </a:spcAft>
              <a:buClr>
                <a:schemeClr val="dk1"/>
              </a:buClr>
              <a:buSzPts val="1800"/>
              <a:buChar char="•"/>
              <a:defRPr/>
            </a:lvl4pPr>
            <a:lvl5pPr marL="2286000" lvl="4" indent="-342900" algn="l">
              <a:lnSpc>
                <a:spcPct val="90000"/>
              </a:lnSpc>
              <a:spcBef>
                <a:spcPts val="1233"/>
              </a:spcBef>
              <a:spcAft>
                <a:spcPts val="0"/>
              </a:spcAft>
              <a:buClr>
                <a:schemeClr val="dk1"/>
              </a:buClr>
              <a:buSzPts val="1800"/>
              <a:buChar char="•"/>
              <a:defRPr/>
            </a:lvl5pPr>
            <a:lvl6pPr marL="2743200" lvl="5" indent="-342900" algn="l">
              <a:lnSpc>
                <a:spcPct val="90000"/>
              </a:lnSpc>
              <a:spcBef>
                <a:spcPts val="1233"/>
              </a:spcBef>
              <a:spcAft>
                <a:spcPts val="0"/>
              </a:spcAft>
              <a:buClr>
                <a:schemeClr val="dk1"/>
              </a:buClr>
              <a:buSzPts val="1800"/>
              <a:buChar char="•"/>
              <a:defRPr/>
            </a:lvl6pPr>
            <a:lvl7pPr marL="3200400" lvl="6" indent="-342900" algn="l">
              <a:lnSpc>
                <a:spcPct val="90000"/>
              </a:lnSpc>
              <a:spcBef>
                <a:spcPts val="1233"/>
              </a:spcBef>
              <a:spcAft>
                <a:spcPts val="0"/>
              </a:spcAft>
              <a:buClr>
                <a:schemeClr val="dk1"/>
              </a:buClr>
              <a:buSzPts val="1800"/>
              <a:buChar char="•"/>
              <a:defRPr/>
            </a:lvl7pPr>
            <a:lvl8pPr marL="3657600" lvl="7" indent="-342900" algn="l">
              <a:lnSpc>
                <a:spcPct val="90000"/>
              </a:lnSpc>
              <a:spcBef>
                <a:spcPts val="1233"/>
              </a:spcBef>
              <a:spcAft>
                <a:spcPts val="0"/>
              </a:spcAft>
              <a:buClr>
                <a:schemeClr val="dk1"/>
              </a:buClr>
              <a:buSzPts val="1800"/>
              <a:buChar char="•"/>
              <a:defRPr/>
            </a:lvl8pPr>
            <a:lvl9pPr marL="4114800" lvl="8" indent="-342900" algn="l">
              <a:lnSpc>
                <a:spcPct val="90000"/>
              </a:lnSpc>
              <a:spcBef>
                <a:spcPts val="1233"/>
              </a:spcBef>
              <a:spcAft>
                <a:spcPts val="0"/>
              </a:spcAft>
              <a:buClr>
                <a:schemeClr val="dk1"/>
              </a:buClr>
              <a:buSzPts val="1800"/>
              <a:buChar char="•"/>
              <a:defRPr/>
            </a:lvl9pPr>
          </a:lstStyle>
          <a:p>
            <a:endParaRPr/>
          </a:p>
        </p:txBody>
      </p:sp>
      <p:sp>
        <p:nvSpPr>
          <p:cNvPr id="46" name="Google Shape;46;p6"/>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ur Titel"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eer"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nhalt mit Beschriftung"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2085367" y="2831994"/>
            <a:ext cx="9764543" cy="991198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7886"/>
              <a:buFont typeface="Calibri"/>
              <a:buNone/>
              <a:defRPr sz="788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12870910" y="6116324"/>
            <a:ext cx="15326828" cy="30188272"/>
          </a:xfrm>
          <a:prstGeom prst="rect">
            <a:avLst/>
          </a:prstGeom>
          <a:noFill/>
          <a:ln>
            <a:noFill/>
          </a:ln>
        </p:spPr>
        <p:txBody>
          <a:bodyPr spcFirstLastPara="1" wrap="square" lIns="91425" tIns="45700" rIns="91425" bIns="45700" anchor="t" anchorCtr="0"/>
          <a:lstStyle>
            <a:lvl1pPr marL="457200" lvl="0" indent="-729361" algn="l">
              <a:lnSpc>
                <a:spcPct val="90000"/>
              </a:lnSpc>
              <a:spcBef>
                <a:spcPts val="2464"/>
              </a:spcBef>
              <a:spcAft>
                <a:spcPts val="0"/>
              </a:spcAft>
              <a:buClr>
                <a:schemeClr val="dk1"/>
              </a:buClr>
              <a:buSzPts val="7886"/>
              <a:buChar char="•"/>
              <a:defRPr sz="7886"/>
            </a:lvl1pPr>
            <a:lvl2pPr marL="914400" lvl="1" indent="-666750" algn="l">
              <a:lnSpc>
                <a:spcPct val="90000"/>
              </a:lnSpc>
              <a:spcBef>
                <a:spcPts val="1233"/>
              </a:spcBef>
              <a:spcAft>
                <a:spcPts val="0"/>
              </a:spcAft>
              <a:buClr>
                <a:schemeClr val="dk1"/>
              </a:buClr>
              <a:buSzPts val="6900"/>
              <a:buChar char="•"/>
              <a:defRPr sz="6900"/>
            </a:lvl2pPr>
            <a:lvl3pPr marL="1371600" lvl="2" indent="-604202" algn="l">
              <a:lnSpc>
                <a:spcPct val="90000"/>
              </a:lnSpc>
              <a:spcBef>
                <a:spcPts val="1233"/>
              </a:spcBef>
              <a:spcAft>
                <a:spcPts val="0"/>
              </a:spcAft>
              <a:buClr>
                <a:schemeClr val="dk1"/>
              </a:buClr>
              <a:buSzPts val="5915"/>
              <a:buChar char="•"/>
              <a:defRPr sz="5915"/>
            </a:lvl3pPr>
            <a:lvl4pPr marL="1828800" lvl="3" indent="-541528" algn="l">
              <a:lnSpc>
                <a:spcPct val="90000"/>
              </a:lnSpc>
              <a:spcBef>
                <a:spcPts val="1233"/>
              </a:spcBef>
              <a:spcAft>
                <a:spcPts val="0"/>
              </a:spcAft>
              <a:buClr>
                <a:schemeClr val="dk1"/>
              </a:buClr>
              <a:buSzPts val="4928"/>
              <a:buChar char="•"/>
              <a:defRPr sz="4928"/>
            </a:lvl4pPr>
            <a:lvl5pPr marL="2286000" lvl="4" indent="-541528" algn="l">
              <a:lnSpc>
                <a:spcPct val="90000"/>
              </a:lnSpc>
              <a:spcBef>
                <a:spcPts val="1233"/>
              </a:spcBef>
              <a:spcAft>
                <a:spcPts val="0"/>
              </a:spcAft>
              <a:buClr>
                <a:schemeClr val="dk1"/>
              </a:buClr>
              <a:buSzPts val="4928"/>
              <a:buChar char="•"/>
              <a:defRPr sz="4928"/>
            </a:lvl5pPr>
            <a:lvl6pPr marL="2743200" lvl="5" indent="-541528" algn="l">
              <a:lnSpc>
                <a:spcPct val="90000"/>
              </a:lnSpc>
              <a:spcBef>
                <a:spcPts val="1233"/>
              </a:spcBef>
              <a:spcAft>
                <a:spcPts val="0"/>
              </a:spcAft>
              <a:buClr>
                <a:schemeClr val="dk1"/>
              </a:buClr>
              <a:buSzPts val="4928"/>
              <a:buChar char="•"/>
              <a:defRPr sz="4928"/>
            </a:lvl6pPr>
            <a:lvl7pPr marL="3200400" lvl="6" indent="-541528" algn="l">
              <a:lnSpc>
                <a:spcPct val="90000"/>
              </a:lnSpc>
              <a:spcBef>
                <a:spcPts val="1233"/>
              </a:spcBef>
              <a:spcAft>
                <a:spcPts val="0"/>
              </a:spcAft>
              <a:buClr>
                <a:schemeClr val="dk1"/>
              </a:buClr>
              <a:buSzPts val="4928"/>
              <a:buChar char="•"/>
              <a:defRPr sz="4928"/>
            </a:lvl7pPr>
            <a:lvl8pPr marL="3657600" lvl="7" indent="-541528" algn="l">
              <a:lnSpc>
                <a:spcPct val="90000"/>
              </a:lnSpc>
              <a:spcBef>
                <a:spcPts val="1233"/>
              </a:spcBef>
              <a:spcAft>
                <a:spcPts val="0"/>
              </a:spcAft>
              <a:buClr>
                <a:schemeClr val="dk1"/>
              </a:buClr>
              <a:buSzPts val="4928"/>
              <a:buChar char="•"/>
              <a:defRPr sz="4928"/>
            </a:lvl8pPr>
            <a:lvl9pPr marL="4114800" lvl="8" indent="-541528" algn="l">
              <a:lnSpc>
                <a:spcPct val="90000"/>
              </a:lnSpc>
              <a:spcBef>
                <a:spcPts val="1233"/>
              </a:spcBef>
              <a:spcAft>
                <a:spcPts val="0"/>
              </a:spcAft>
              <a:buClr>
                <a:schemeClr val="dk1"/>
              </a:buClr>
              <a:buSzPts val="4928"/>
              <a:buChar char="•"/>
              <a:defRPr sz="4928"/>
            </a:lvl9pPr>
          </a:lstStyle>
          <a:p>
            <a:endParaRPr/>
          </a:p>
        </p:txBody>
      </p:sp>
      <p:sp>
        <p:nvSpPr>
          <p:cNvPr id="61" name="Google Shape;61;p9"/>
          <p:cNvSpPr txBox="1">
            <a:spLocks noGrp="1"/>
          </p:cNvSpPr>
          <p:nvPr>
            <p:ph type="body" idx="2"/>
          </p:nvPr>
        </p:nvSpPr>
        <p:spPr>
          <a:xfrm>
            <a:off x="2085367" y="12743974"/>
            <a:ext cx="9764543" cy="2360978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2464"/>
              </a:spcBef>
              <a:spcAft>
                <a:spcPts val="0"/>
              </a:spcAft>
              <a:buClr>
                <a:schemeClr val="dk1"/>
              </a:buClr>
              <a:buSzPts val="3943"/>
              <a:buNone/>
              <a:defRPr sz="3943"/>
            </a:lvl1pPr>
            <a:lvl2pPr marL="914400" lvl="1" indent="-228600" algn="l">
              <a:lnSpc>
                <a:spcPct val="90000"/>
              </a:lnSpc>
              <a:spcBef>
                <a:spcPts val="1233"/>
              </a:spcBef>
              <a:spcAft>
                <a:spcPts val="0"/>
              </a:spcAft>
              <a:buClr>
                <a:schemeClr val="dk1"/>
              </a:buClr>
              <a:buSzPts val="3450"/>
              <a:buNone/>
              <a:defRPr sz="3450"/>
            </a:lvl2pPr>
            <a:lvl3pPr marL="1371600" lvl="2" indent="-228600" algn="l">
              <a:lnSpc>
                <a:spcPct val="90000"/>
              </a:lnSpc>
              <a:spcBef>
                <a:spcPts val="1233"/>
              </a:spcBef>
              <a:spcAft>
                <a:spcPts val="0"/>
              </a:spcAft>
              <a:buClr>
                <a:schemeClr val="dk1"/>
              </a:buClr>
              <a:buSzPts val="2957"/>
              <a:buNone/>
              <a:defRPr sz="2957"/>
            </a:lvl3pPr>
            <a:lvl4pPr marL="1828800" lvl="3" indent="-228600" algn="l">
              <a:lnSpc>
                <a:spcPct val="90000"/>
              </a:lnSpc>
              <a:spcBef>
                <a:spcPts val="1233"/>
              </a:spcBef>
              <a:spcAft>
                <a:spcPts val="0"/>
              </a:spcAft>
              <a:buClr>
                <a:schemeClr val="dk1"/>
              </a:buClr>
              <a:buSzPts val="2464"/>
              <a:buNone/>
              <a:defRPr sz="2464"/>
            </a:lvl4pPr>
            <a:lvl5pPr marL="2286000" lvl="4" indent="-228600" algn="l">
              <a:lnSpc>
                <a:spcPct val="90000"/>
              </a:lnSpc>
              <a:spcBef>
                <a:spcPts val="1233"/>
              </a:spcBef>
              <a:spcAft>
                <a:spcPts val="0"/>
              </a:spcAft>
              <a:buClr>
                <a:schemeClr val="dk1"/>
              </a:buClr>
              <a:buSzPts val="2464"/>
              <a:buNone/>
              <a:defRPr sz="2464"/>
            </a:lvl5pPr>
            <a:lvl6pPr marL="2743200" lvl="5" indent="-228600" algn="l">
              <a:lnSpc>
                <a:spcPct val="90000"/>
              </a:lnSpc>
              <a:spcBef>
                <a:spcPts val="1233"/>
              </a:spcBef>
              <a:spcAft>
                <a:spcPts val="0"/>
              </a:spcAft>
              <a:buClr>
                <a:schemeClr val="dk1"/>
              </a:buClr>
              <a:buSzPts val="2464"/>
              <a:buNone/>
              <a:defRPr sz="2464"/>
            </a:lvl6pPr>
            <a:lvl7pPr marL="3200400" lvl="6" indent="-228600" algn="l">
              <a:lnSpc>
                <a:spcPct val="90000"/>
              </a:lnSpc>
              <a:spcBef>
                <a:spcPts val="1233"/>
              </a:spcBef>
              <a:spcAft>
                <a:spcPts val="0"/>
              </a:spcAft>
              <a:buClr>
                <a:schemeClr val="dk1"/>
              </a:buClr>
              <a:buSzPts val="2464"/>
              <a:buNone/>
              <a:defRPr sz="2464"/>
            </a:lvl7pPr>
            <a:lvl8pPr marL="3657600" lvl="7" indent="-228600" algn="l">
              <a:lnSpc>
                <a:spcPct val="90000"/>
              </a:lnSpc>
              <a:spcBef>
                <a:spcPts val="1233"/>
              </a:spcBef>
              <a:spcAft>
                <a:spcPts val="0"/>
              </a:spcAft>
              <a:buClr>
                <a:schemeClr val="dk1"/>
              </a:buClr>
              <a:buSzPts val="2464"/>
              <a:buNone/>
              <a:defRPr sz="2464"/>
            </a:lvl8pPr>
            <a:lvl9pPr marL="4114800" lvl="8" indent="-228600" algn="l">
              <a:lnSpc>
                <a:spcPct val="90000"/>
              </a:lnSpc>
              <a:spcBef>
                <a:spcPts val="1233"/>
              </a:spcBef>
              <a:spcAft>
                <a:spcPts val="0"/>
              </a:spcAft>
              <a:buClr>
                <a:schemeClr val="dk1"/>
              </a:buClr>
              <a:buSzPts val="2464"/>
              <a:buNone/>
              <a:defRPr sz="2464"/>
            </a:lvl9pPr>
          </a:lstStyle>
          <a:p>
            <a:endParaRPr/>
          </a:p>
        </p:txBody>
      </p:sp>
      <p:sp>
        <p:nvSpPr>
          <p:cNvPr id="62" name="Google Shape;62;p9"/>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ld mit Beschriftung"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2085367" y="2831994"/>
            <a:ext cx="9764543" cy="9911980"/>
          </a:xfrm>
          <a:prstGeom prst="rect">
            <a:avLst/>
          </a:prstGeom>
          <a:noFill/>
          <a:ln>
            <a:noFill/>
          </a:ln>
        </p:spPr>
        <p:txBody>
          <a:bodyPr spcFirstLastPara="1" wrap="square" lIns="91425" tIns="45700" rIns="91425" bIns="45700" anchor="b" anchorCtr="0"/>
          <a:lstStyle>
            <a:lvl1pPr lvl="0" algn="l">
              <a:lnSpc>
                <a:spcPct val="90000"/>
              </a:lnSpc>
              <a:spcBef>
                <a:spcPts val="0"/>
              </a:spcBef>
              <a:spcAft>
                <a:spcPts val="0"/>
              </a:spcAft>
              <a:buClr>
                <a:schemeClr val="dk1"/>
              </a:buClr>
              <a:buSzPts val="7886"/>
              <a:buFont typeface="Calibri"/>
              <a:buNone/>
              <a:defRPr sz="7886"/>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12870910" y="6116324"/>
            <a:ext cx="15326828" cy="30188272"/>
          </a:xfrm>
          <a:prstGeom prst="rect">
            <a:avLst/>
          </a:prstGeom>
          <a:noFill/>
          <a:ln>
            <a:noFill/>
          </a:ln>
        </p:spPr>
        <p:txBody>
          <a:bodyPr spcFirstLastPara="1" wrap="square" lIns="91425" tIns="45700" rIns="91425" bIns="45700" anchor="t" anchorCtr="0"/>
          <a:lstStyle>
            <a:lvl1pPr marR="0" lvl="0" algn="l" rtl="0">
              <a:lnSpc>
                <a:spcPct val="90000"/>
              </a:lnSpc>
              <a:spcBef>
                <a:spcPts val="2464"/>
              </a:spcBef>
              <a:spcAft>
                <a:spcPts val="0"/>
              </a:spcAft>
              <a:buClr>
                <a:schemeClr val="dk1"/>
              </a:buClr>
              <a:buSzPts val="7886"/>
              <a:buFont typeface="Arial"/>
              <a:buNone/>
              <a:defRPr sz="7886" b="0" i="0" u="none" strike="noStrike" cap="none">
                <a:solidFill>
                  <a:schemeClr val="dk1"/>
                </a:solidFill>
                <a:latin typeface="Calibri"/>
                <a:ea typeface="Calibri"/>
                <a:cs typeface="Calibri"/>
                <a:sym typeface="Calibri"/>
              </a:defRPr>
            </a:lvl1pPr>
            <a:lvl2pPr marR="0" lvl="1" algn="l" rtl="0">
              <a:lnSpc>
                <a:spcPct val="90000"/>
              </a:lnSpc>
              <a:spcBef>
                <a:spcPts val="1233"/>
              </a:spcBef>
              <a:spcAft>
                <a:spcPts val="0"/>
              </a:spcAft>
              <a:buClr>
                <a:schemeClr val="dk1"/>
              </a:buClr>
              <a:buSzPts val="6900"/>
              <a:buFont typeface="Arial"/>
              <a:buNone/>
              <a:defRPr sz="6900" b="0" i="0" u="none" strike="noStrike" cap="none">
                <a:solidFill>
                  <a:schemeClr val="dk1"/>
                </a:solidFill>
                <a:latin typeface="Calibri"/>
                <a:ea typeface="Calibri"/>
                <a:cs typeface="Calibri"/>
                <a:sym typeface="Calibri"/>
              </a:defRPr>
            </a:lvl2pPr>
            <a:lvl3pPr marR="0" lvl="2" algn="l" rtl="0">
              <a:lnSpc>
                <a:spcPct val="90000"/>
              </a:lnSpc>
              <a:spcBef>
                <a:spcPts val="1233"/>
              </a:spcBef>
              <a:spcAft>
                <a:spcPts val="0"/>
              </a:spcAft>
              <a:buClr>
                <a:schemeClr val="dk1"/>
              </a:buClr>
              <a:buSzPts val="5915"/>
              <a:buFont typeface="Arial"/>
              <a:buNone/>
              <a:defRPr sz="5915" b="0" i="0" u="none" strike="noStrike" cap="none">
                <a:solidFill>
                  <a:schemeClr val="dk1"/>
                </a:solidFill>
                <a:latin typeface="Calibri"/>
                <a:ea typeface="Calibri"/>
                <a:cs typeface="Calibri"/>
                <a:sym typeface="Calibri"/>
              </a:defRPr>
            </a:lvl3pPr>
            <a:lvl4pPr marR="0" lvl="3"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4pPr>
            <a:lvl5pPr marR="0" lvl="4"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5pPr>
            <a:lvl6pPr marR="0" lvl="5"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6pPr>
            <a:lvl7pPr marR="0" lvl="6"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7pPr>
            <a:lvl8pPr marR="0" lvl="7"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8pPr>
            <a:lvl9pPr marR="0" lvl="8" algn="l" rtl="0">
              <a:lnSpc>
                <a:spcPct val="90000"/>
              </a:lnSpc>
              <a:spcBef>
                <a:spcPts val="1233"/>
              </a:spcBef>
              <a:spcAft>
                <a:spcPts val="0"/>
              </a:spcAft>
              <a:buClr>
                <a:schemeClr val="dk1"/>
              </a:buClr>
              <a:buSzPts val="4928"/>
              <a:buFont typeface="Arial"/>
              <a:buNone/>
              <a:defRPr sz="4928"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2085367" y="12743974"/>
            <a:ext cx="9764543" cy="23609788"/>
          </a:xfrm>
          <a:prstGeom prst="rect">
            <a:avLst/>
          </a:prstGeom>
          <a:noFill/>
          <a:ln>
            <a:noFill/>
          </a:ln>
        </p:spPr>
        <p:txBody>
          <a:bodyPr spcFirstLastPara="1" wrap="square" lIns="91425" tIns="45700" rIns="91425" bIns="45700" anchor="t" anchorCtr="0"/>
          <a:lstStyle>
            <a:lvl1pPr marL="457200" lvl="0" indent="-228600" algn="l">
              <a:lnSpc>
                <a:spcPct val="90000"/>
              </a:lnSpc>
              <a:spcBef>
                <a:spcPts val="2464"/>
              </a:spcBef>
              <a:spcAft>
                <a:spcPts val="0"/>
              </a:spcAft>
              <a:buClr>
                <a:schemeClr val="dk1"/>
              </a:buClr>
              <a:buSzPts val="3943"/>
              <a:buNone/>
              <a:defRPr sz="3943"/>
            </a:lvl1pPr>
            <a:lvl2pPr marL="914400" lvl="1" indent="-228600" algn="l">
              <a:lnSpc>
                <a:spcPct val="90000"/>
              </a:lnSpc>
              <a:spcBef>
                <a:spcPts val="1233"/>
              </a:spcBef>
              <a:spcAft>
                <a:spcPts val="0"/>
              </a:spcAft>
              <a:buClr>
                <a:schemeClr val="dk1"/>
              </a:buClr>
              <a:buSzPts val="3450"/>
              <a:buNone/>
              <a:defRPr sz="3450"/>
            </a:lvl2pPr>
            <a:lvl3pPr marL="1371600" lvl="2" indent="-228600" algn="l">
              <a:lnSpc>
                <a:spcPct val="90000"/>
              </a:lnSpc>
              <a:spcBef>
                <a:spcPts val="1233"/>
              </a:spcBef>
              <a:spcAft>
                <a:spcPts val="0"/>
              </a:spcAft>
              <a:buClr>
                <a:schemeClr val="dk1"/>
              </a:buClr>
              <a:buSzPts val="2957"/>
              <a:buNone/>
              <a:defRPr sz="2957"/>
            </a:lvl3pPr>
            <a:lvl4pPr marL="1828800" lvl="3" indent="-228600" algn="l">
              <a:lnSpc>
                <a:spcPct val="90000"/>
              </a:lnSpc>
              <a:spcBef>
                <a:spcPts val="1233"/>
              </a:spcBef>
              <a:spcAft>
                <a:spcPts val="0"/>
              </a:spcAft>
              <a:buClr>
                <a:schemeClr val="dk1"/>
              </a:buClr>
              <a:buSzPts val="2464"/>
              <a:buNone/>
              <a:defRPr sz="2464"/>
            </a:lvl4pPr>
            <a:lvl5pPr marL="2286000" lvl="4" indent="-228600" algn="l">
              <a:lnSpc>
                <a:spcPct val="90000"/>
              </a:lnSpc>
              <a:spcBef>
                <a:spcPts val="1233"/>
              </a:spcBef>
              <a:spcAft>
                <a:spcPts val="0"/>
              </a:spcAft>
              <a:buClr>
                <a:schemeClr val="dk1"/>
              </a:buClr>
              <a:buSzPts val="2464"/>
              <a:buNone/>
              <a:defRPr sz="2464"/>
            </a:lvl5pPr>
            <a:lvl6pPr marL="2743200" lvl="5" indent="-228600" algn="l">
              <a:lnSpc>
                <a:spcPct val="90000"/>
              </a:lnSpc>
              <a:spcBef>
                <a:spcPts val="1233"/>
              </a:spcBef>
              <a:spcAft>
                <a:spcPts val="0"/>
              </a:spcAft>
              <a:buClr>
                <a:schemeClr val="dk1"/>
              </a:buClr>
              <a:buSzPts val="2464"/>
              <a:buNone/>
              <a:defRPr sz="2464"/>
            </a:lvl6pPr>
            <a:lvl7pPr marL="3200400" lvl="6" indent="-228600" algn="l">
              <a:lnSpc>
                <a:spcPct val="90000"/>
              </a:lnSpc>
              <a:spcBef>
                <a:spcPts val="1233"/>
              </a:spcBef>
              <a:spcAft>
                <a:spcPts val="0"/>
              </a:spcAft>
              <a:buClr>
                <a:schemeClr val="dk1"/>
              </a:buClr>
              <a:buSzPts val="2464"/>
              <a:buNone/>
              <a:defRPr sz="2464"/>
            </a:lvl7pPr>
            <a:lvl8pPr marL="3657600" lvl="7" indent="-228600" algn="l">
              <a:lnSpc>
                <a:spcPct val="90000"/>
              </a:lnSpc>
              <a:spcBef>
                <a:spcPts val="1233"/>
              </a:spcBef>
              <a:spcAft>
                <a:spcPts val="0"/>
              </a:spcAft>
              <a:buClr>
                <a:schemeClr val="dk1"/>
              </a:buClr>
              <a:buSzPts val="2464"/>
              <a:buNone/>
              <a:defRPr sz="2464"/>
            </a:lvl8pPr>
            <a:lvl9pPr marL="4114800" lvl="8" indent="-228600" algn="l">
              <a:lnSpc>
                <a:spcPct val="90000"/>
              </a:lnSpc>
              <a:spcBef>
                <a:spcPts val="1233"/>
              </a:spcBef>
              <a:spcAft>
                <a:spcPts val="0"/>
              </a:spcAft>
              <a:buClr>
                <a:schemeClr val="dk1"/>
              </a:buClr>
              <a:buSzPts val="2464"/>
              <a:buNone/>
              <a:defRPr sz="2464"/>
            </a:lvl9pPr>
          </a:lstStyle>
          <a:p>
            <a:endParaRPr/>
          </a:p>
        </p:txBody>
      </p:sp>
      <p:sp>
        <p:nvSpPr>
          <p:cNvPr id="69" name="Google Shape;69;p10"/>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2081422" y="2261665"/>
            <a:ext cx="26112370" cy="821082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chemeClr val="dk1"/>
              </a:buClr>
              <a:buSzPts val="10843"/>
              <a:buFont typeface="Calibri"/>
              <a:buNone/>
              <a:defRPr sz="10843"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2081422" y="11308310"/>
            <a:ext cx="26112370" cy="26953114"/>
          </a:xfrm>
          <a:prstGeom prst="rect">
            <a:avLst/>
          </a:prstGeom>
          <a:noFill/>
          <a:ln>
            <a:noFill/>
          </a:ln>
        </p:spPr>
        <p:txBody>
          <a:bodyPr spcFirstLastPara="1" wrap="square" lIns="91425" tIns="45700" rIns="91425" bIns="45700" anchor="t" anchorCtr="0"/>
          <a:lstStyle>
            <a:lvl1pPr marL="457200" marR="0" lvl="0" indent="-666750" algn="l" rtl="0">
              <a:lnSpc>
                <a:spcPct val="90000"/>
              </a:lnSpc>
              <a:spcBef>
                <a:spcPts val="2464"/>
              </a:spcBef>
              <a:spcAft>
                <a:spcPts val="0"/>
              </a:spcAft>
              <a:buClr>
                <a:schemeClr val="dk1"/>
              </a:buClr>
              <a:buSzPts val="6900"/>
              <a:buFont typeface="Arial"/>
              <a:buChar char="•"/>
              <a:defRPr sz="6900" b="0" i="0" u="none" strike="noStrike" cap="none">
                <a:solidFill>
                  <a:schemeClr val="dk1"/>
                </a:solidFill>
                <a:latin typeface="Calibri"/>
                <a:ea typeface="Calibri"/>
                <a:cs typeface="Calibri"/>
                <a:sym typeface="Calibri"/>
              </a:defRPr>
            </a:lvl1pPr>
            <a:lvl2pPr marL="914400" marR="0" lvl="1" indent="-604202" algn="l" rtl="0">
              <a:lnSpc>
                <a:spcPct val="90000"/>
              </a:lnSpc>
              <a:spcBef>
                <a:spcPts val="1233"/>
              </a:spcBef>
              <a:spcAft>
                <a:spcPts val="0"/>
              </a:spcAft>
              <a:buClr>
                <a:schemeClr val="dk1"/>
              </a:buClr>
              <a:buSzPts val="5915"/>
              <a:buFont typeface="Arial"/>
              <a:buChar char="•"/>
              <a:defRPr sz="5915" b="0" i="0" u="none" strike="noStrike" cap="none">
                <a:solidFill>
                  <a:schemeClr val="dk1"/>
                </a:solidFill>
                <a:latin typeface="Calibri"/>
                <a:ea typeface="Calibri"/>
                <a:cs typeface="Calibri"/>
                <a:sym typeface="Calibri"/>
              </a:defRPr>
            </a:lvl2pPr>
            <a:lvl3pPr marL="1371600" marR="0" lvl="2" indent="-541528" algn="l" rtl="0">
              <a:lnSpc>
                <a:spcPct val="90000"/>
              </a:lnSpc>
              <a:spcBef>
                <a:spcPts val="1233"/>
              </a:spcBef>
              <a:spcAft>
                <a:spcPts val="0"/>
              </a:spcAft>
              <a:buClr>
                <a:schemeClr val="dk1"/>
              </a:buClr>
              <a:buSzPts val="4928"/>
              <a:buFont typeface="Arial"/>
              <a:buChar char="•"/>
              <a:defRPr sz="4928" b="0" i="0" u="none" strike="noStrike" cap="none">
                <a:solidFill>
                  <a:schemeClr val="dk1"/>
                </a:solidFill>
                <a:latin typeface="Calibri"/>
                <a:ea typeface="Calibri"/>
                <a:cs typeface="Calibri"/>
                <a:sym typeface="Calibri"/>
              </a:defRPr>
            </a:lvl3pPr>
            <a:lvl4pPr marL="1828800" marR="0" lvl="3" indent="-510286"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4pPr>
            <a:lvl5pPr marL="2286000" marR="0" lvl="4"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5pPr>
            <a:lvl6pPr marL="2743200" marR="0" lvl="5"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6pPr>
            <a:lvl7pPr marL="3200400" marR="0" lvl="6"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7pPr>
            <a:lvl8pPr marL="3657600" marR="0" lvl="7"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8pPr>
            <a:lvl9pPr marL="4114800" marR="0" lvl="8" indent="-510285" algn="l" rtl="0">
              <a:lnSpc>
                <a:spcPct val="90000"/>
              </a:lnSpc>
              <a:spcBef>
                <a:spcPts val="1233"/>
              </a:spcBef>
              <a:spcAft>
                <a:spcPts val="0"/>
              </a:spcAft>
              <a:buClr>
                <a:schemeClr val="dk1"/>
              </a:buClr>
              <a:buSzPts val="4436"/>
              <a:buFont typeface="Arial"/>
              <a:buChar char="•"/>
              <a:defRPr sz="4436"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2081422" y="39372588"/>
            <a:ext cx="6811923" cy="2261662"/>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2957"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10028665" y="39372588"/>
            <a:ext cx="10217884" cy="2261662"/>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2957"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812"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21381870" y="39372588"/>
            <a:ext cx="6811923" cy="2261662"/>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2957" b="0" i="0" u="none" strike="noStrike" cap="none">
                <a:solidFill>
                  <a:srgbClr val="888888"/>
                </a:solidFill>
                <a:latin typeface="Calibri"/>
                <a:ea typeface="Calibri"/>
                <a:cs typeface="Calibri"/>
                <a:sym typeface="Calibri"/>
              </a:defRPr>
            </a:lvl1pPr>
            <a:lvl2pPr marL="0" marR="0" lvl="1" indent="0" algn="r" rtl="0">
              <a:spcBef>
                <a:spcPts val="0"/>
              </a:spcBef>
              <a:buNone/>
              <a:defRPr sz="2957" b="0" i="0" u="none" strike="noStrike" cap="none">
                <a:solidFill>
                  <a:srgbClr val="888888"/>
                </a:solidFill>
                <a:latin typeface="Calibri"/>
                <a:ea typeface="Calibri"/>
                <a:cs typeface="Calibri"/>
                <a:sym typeface="Calibri"/>
              </a:defRPr>
            </a:lvl2pPr>
            <a:lvl3pPr marL="0" marR="0" lvl="2" indent="0" algn="r" rtl="0">
              <a:spcBef>
                <a:spcPts val="0"/>
              </a:spcBef>
              <a:buNone/>
              <a:defRPr sz="2957" b="0" i="0" u="none" strike="noStrike" cap="none">
                <a:solidFill>
                  <a:srgbClr val="888888"/>
                </a:solidFill>
                <a:latin typeface="Calibri"/>
                <a:ea typeface="Calibri"/>
                <a:cs typeface="Calibri"/>
                <a:sym typeface="Calibri"/>
              </a:defRPr>
            </a:lvl3pPr>
            <a:lvl4pPr marL="0" marR="0" lvl="3" indent="0" algn="r" rtl="0">
              <a:spcBef>
                <a:spcPts val="0"/>
              </a:spcBef>
              <a:buNone/>
              <a:defRPr sz="2957" b="0" i="0" u="none" strike="noStrike" cap="none">
                <a:solidFill>
                  <a:srgbClr val="888888"/>
                </a:solidFill>
                <a:latin typeface="Calibri"/>
                <a:ea typeface="Calibri"/>
                <a:cs typeface="Calibri"/>
                <a:sym typeface="Calibri"/>
              </a:defRPr>
            </a:lvl4pPr>
            <a:lvl5pPr marL="0" marR="0" lvl="4" indent="0" algn="r" rtl="0">
              <a:spcBef>
                <a:spcPts val="0"/>
              </a:spcBef>
              <a:buNone/>
              <a:defRPr sz="2957" b="0" i="0" u="none" strike="noStrike" cap="none">
                <a:solidFill>
                  <a:srgbClr val="888888"/>
                </a:solidFill>
                <a:latin typeface="Calibri"/>
                <a:ea typeface="Calibri"/>
                <a:cs typeface="Calibri"/>
                <a:sym typeface="Calibri"/>
              </a:defRPr>
            </a:lvl5pPr>
            <a:lvl6pPr marL="0" marR="0" lvl="5" indent="0" algn="r" rtl="0">
              <a:spcBef>
                <a:spcPts val="0"/>
              </a:spcBef>
              <a:buNone/>
              <a:defRPr sz="2957" b="0" i="0" u="none" strike="noStrike" cap="none">
                <a:solidFill>
                  <a:srgbClr val="888888"/>
                </a:solidFill>
                <a:latin typeface="Calibri"/>
                <a:ea typeface="Calibri"/>
                <a:cs typeface="Calibri"/>
                <a:sym typeface="Calibri"/>
              </a:defRPr>
            </a:lvl6pPr>
            <a:lvl7pPr marL="0" marR="0" lvl="6" indent="0" algn="r" rtl="0">
              <a:spcBef>
                <a:spcPts val="0"/>
              </a:spcBef>
              <a:buNone/>
              <a:defRPr sz="2957" b="0" i="0" u="none" strike="noStrike" cap="none">
                <a:solidFill>
                  <a:srgbClr val="888888"/>
                </a:solidFill>
                <a:latin typeface="Calibri"/>
                <a:ea typeface="Calibri"/>
                <a:cs typeface="Calibri"/>
                <a:sym typeface="Calibri"/>
              </a:defRPr>
            </a:lvl7pPr>
            <a:lvl8pPr marL="0" marR="0" lvl="7" indent="0" algn="r" rtl="0">
              <a:spcBef>
                <a:spcPts val="0"/>
              </a:spcBef>
              <a:buNone/>
              <a:defRPr sz="2957" b="0" i="0" u="none" strike="noStrike" cap="none">
                <a:solidFill>
                  <a:srgbClr val="888888"/>
                </a:solidFill>
                <a:latin typeface="Calibri"/>
                <a:ea typeface="Calibri"/>
                <a:cs typeface="Calibri"/>
                <a:sym typeface="Calibri"/>
              </a:defRPr>
            </a:lvl8pPr>
            <a:lvl9pPr marL="0" marR="0" lvl="8" indent="0" algn="r" rtl="0">
              <a:spcBef>
                <a:spcPts val="0"/>
              </a:spcBef>
              <a:buNone/>
              <a:defRPr sz="2957"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3482">
          <p15:clr>
            <a:srgbClr val="A4A3A4"/>
          </p15:clr>
        </p15:guide>
        <p15:guide id="2" pos="497">
          <p15:clr>
            <a:srgbClr val="A4A3A4"/>
          </p15:clr>
        </p15:guide>
        <p15:guide id="3" pos="18574">
          <p15:clr>
            <a:srgbClr val="A4A3A4"/>
          </p15:clr>
        </p15:guide>
        <p15:guide id="4" pos="9536">
          <p15:clr>
            <a:srgbClr val="A4A3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11" Type="http://schemas.openxmlformats.org/officeDocument/2006/relationships/image" Target="../media/image4.png"/><Relationship Id="rId5" Type="http://schemas.openxmlformats.org/officeDocument/2006/relationships/diagramQuickStyle" Target="../diagrams/quickStyle1.xml"/><Relationship Id="rId10" Type="http://schemas.openxmlformats.org/officeDocument/2006/relationships/image" Target="../media/image3.png"/><Relationship Id="rId4" Type="http://schemas.openxmlformats.org/officeDocument/2006/relationships/diagramLayout" Target="../diagrams/layout1.xml"/><Relationship Id="rId9" Type="http://schemas.openxmlformats.org/officeDocument/2006/relationships/image" Target="../media/image2.png"/><Relationship Id="rId1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8D8D8"/>
        </a:solidFill>
        <a:effectLst/>
      </p:bgPr>
    </p:bg>
    <p:spTree>
      <p:nvGrpSpPr>
        <p:cNvPr id="1" name="Shape 106"/>
        <p:cNvGrpSpPr/>
        <p:nvPr/>
      </p:nvGrpSpPr>
      <p:grpSpPr>
        <a:xfrm>
          <a:off x="0" y="0"/>
          <a:ext cx="0" cy="0"/>
          <a:chOff x="0" y="0"/>
          <a:chExt cx="0" cy="0"/>
        </a:xfrm>
      </p:grpSpPr>
      <p:sp>
        <p:nvSpPr>
          <p:cNvPr id="51" name="Google Shape;111;p14"/>
          <p:cNvSpPr txBox="1"/>
          <p:nvPr/>
        </p:nvSpPr>
        <p:spPr>
          <a:xfrm>
            <a:off x="9240845" y="27576824"/>
            <a:ext cx="7328057" cy="14180776"/>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just" rtl="0">
              <a:lnSpc>
                <a:spcPct val="90000"/>
              </a:lnSpc>
              <a:spcBef>
                <a:spcPts val="0"/>
              </a:spcBef>
              <a:spcAft>
                <a:spcPts val="0"/>
              </a:spcAft>
              <a:buClr>
                <a:srgbClr val="9CC2E5"/>
              </a:buClr>
              <a:buSzPts val="9600"/>
              <a:buFont typeface="Arial"/>
              <a:buNone/>
            </a:pPr>
            <a:r>
              <a:rPr lang="de-DE" sz="5000" b="1" dirty="0" smtClean="0">
                <a:solidFill>
                  <a:srgbClr val="9CC2E5"/>
                </a:solidFill>
              </a:rPr>
              <a:t>Segmentation Statistics</a:t>
            </a:r>
            <a:endParaRPr sz="5000" b="1" dirty="0">
              <a:solidFill>
                <a:srgbClr val="9CC2E5"/>
              </a:solidFill>
            </a:endParaRPr>
          </a:p>
        </p:txBody>
      </p:sp>
      <p:sp>
        <p:nvSpPr>
          <p:cNvPr id="108" name="Google Shape;108;p14"/>
          <p:cNvSpPr txBox="1"/>
          <p:nvPr/>
        </p:nvSpPr>
        <p:spPr>
          <a:xfrm>
            <a:off x="484364" y="538636"/>
            <a:ext cx="29088212" cy="2723823"/>
          </a:xfrm>
          <a:prstGeom prst="rect">
            <a:avLst/>
          </a:prstGeom>
          <a:solidFill>
            <a:schemeClr val="accent1"/>
          </a:solidFill>
          <a:ln w="12700"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9600" b="0" i="0" u="none" strike="noStrike" cap="none" dirty="0">
                <a:solidFill>
                  <a:schemeClr val="lt1"/>
                </a:solidFill>
                <a:latin typeface="Calibri"/>
                <a:ea typeface="Calibri"/>
                <a:cs typeface="Calibri"/>
                <a:sym typeface="Calibri"/>
              </a:rPr>
              <a:t>Project </a:t>
            </a:r>
            <a:r>
              <a:rPr lang="en-US" sz="9600" b="0" i="0" u="none" strike="noStrike" cap="none" dirty="0" smtClean="0">
                <a:solidFill>
                  <a:schemeClr val="lt1"/>
                </a:solidFill>
                <a:latin typeface="Calibri"/>
                <a:ea typeface="Calibri"/>
                <a:cs typeface="Calibri"/>
                <a:sym typeface="Calibri"/>
              </a:rPr>
              <a:t>I: Tree Crown Segmentation</a:t>
            </a:r>
            <a:endParaRPr dirty="0"/>
          </a:p>
          <a:p>
            <a:pPr marL="0" marR="0" lvl="0" indent="0" algn="ctr" rtl="0">
              <a:spcBef>
                <a:spcPts val="0"/>
              </a:spcBef>
              <a:spcAft>
                <a:spcPts val="0"/>
              </a:spcAft>
              <a:buNone/>
            </a:pPr>
            <a:r>
              <a:rPr lang="en-US" sz="2500" b="0" i="0" u="none" strike="noStrike" cap="none" dirty="0">
                <a:solidFill>
                  <a:schemeClr val="lt1"/>
                </a:solidFill>
                <a:latin typeface="Calibri"/>
                <a:ea typeface="Calibri"/>
                <a:cs typeface="Calibri"/>
                <a:sym typeface="Calibri"/>
              </a:rPr>
              <a:t>Names: Sarah </a:t>
            </a:r>
            <a:r>
              <a:rPr lang="en-US" sz="2500" b="0" i="0" u="none" strike="noStrike" cap="none" dirty="0" err="1">
                <a:solidFill>
                  <a:schemeClr val="lt1"/>
                </a:solidFill>
                <a:latin typeface="Calibri"/>
                <a:ea typeface="Calibri"/>
                <a:cs typeface="Calibri"/>
                <a:sym typeface="Calibri"/>
              </a:rPr>
              <a:t>Brüning</a:t>
            </a:r>
            <a:r>
              <a:rPr lang="en-US" sz="2500" b="0" i="0" u="none" strike="noStrike" cap="none" dirty="0">
                <a:solidFill>
                  <a:schemeClr val="lt1"/>
                </a:solidFill>
                <a:latin typeface="Calibri"/>
                <a:ea typeface="Calibri"/>
                <a:cs typeface="Calibri"/>
                <a:sym typeface="Calibri"/>
              </a:rPr>
              <a:t>, Tobias Koch, Marvin </a:t>
            </a:r>
            <a:r>
              <a:rPr lang="en-US" sz="2500" b="0" i="0" u="none" strike="noStrike" cap="none" dirty="0" err="1">
                <a:solidFill>
                  <a:schemeClr val="lt1"/>
                </a:solidFill>
                <a:latin typeface="Calibri"/>
                <a:ea typeface="Calibri"/>
                <a:cs typeface="Calibri"/>
                <a:sym typeface="Calibri"/>
              </a:rPr>
              <a:t>Müsgen</a:t>
            </a:r>
            <a:r>
              <a:rPr lang="en-US" sz="2500" b="0" i="0" u="none" strike="noStrike" cap="none" dirty="0">
                <a:solidFill>
                  <a:schemeClr val="lt1"/>
                </a:solidFill>
                <a:latin typeface="Calibri"/>
                <a:ea typeface="Calibri"/>
                <a:cs typeface="Calibri"/>
                <a:sym typeface="Calibri"/>
              </a:rPr>
              <a:t>, Eike Schott, Frauke von den Driesch</a:t>
            </a:r>
            <a:endParaRPr dirty="0"/>
          </a:p>
          <a:p>
            <a:pPr marL="0" marR="0" lvl="0" indent="0" algn="ctr" rtl="0">
              <a:spcBef>
                <a:spcPts val="0"/>
              </a:spcBef>
              <a:spcAft>
                <a:spcPts val="0"/>
              </a:spcAft>
              <a:buNone/>
            </a:pPr>
            <a:r>
              <a:rPr lang="en-US" sz="2500" b="0" i="0" u="none" strike="noStrike" cap="none" dirty="0" err="1">
                <a:solidFill>
                  <a:schemeClr val="lt1"/>
                </a:solidFill>
                <a:latin typeface="Calibri"/>
                <a:ea typeface="Calibri"/>
                <a:cs typeface="Calibri"/>
                <a:sym typeface="Calibri"/>
              </a:rPr>
              <a:t>Umweltinformatik</a:t>
            </a:r>
            <a:r>
              <a:rPr lang="en-US" sz="2500" b="0" i="0" u="none" strike="noStrike" cap="none" dirty="0">
                <a:solidFill>
                  <a:schemeClr val="lt1"/>
                </a:solidFill>
                <a:latin typeface="Calibri"/>
                <a:ea typeface="Calibri"/>
                <a:cs typeface="Calibri"/>
                <a:sym typeface="Calibri"/>
              </a:rPr>
              <a:t> | Philipps-</a:t>
            </a:r>
            <a:r>
              <a:rPr lang="en-US" sz="2500" b="0" i="0" u="none" strike="noStrike" cap="none" dirty="0" err="1">
                <a:solidFill>
                  <a:schemeClr val="lt1"/>
                </a:solidFill>
                <a:latin typeface="Calibri"/>
                <a:ea typeface="Calibri"/>
                <a:cs typeface="Calibri"/>
                <a:sym typeface="Calibri"/>
              </a:rPr>
              <a:t>Universität</a:t>
            </a:r>
            <a:r>
              <a:rPr lang="en-US" sz="2500" b="0" i="0" u="none" strike="noStrike" cap="none" dirty="0">
                <a:solidFill>
                  <a:schemeClr val="lt1"/>
                </a:solidFill>
                <a:latin typeface="Calibri"/>
                <a:ea typeface="Calibri"/>
                <a:cs typeface="Calibri"/>
                <a:sym typeface="Calibri"/>
              </a:rPr>
              <a:t> Marburg</a:t>
            </a:r>
            <a:endParaRPr dirty="0"/>
          </a:p>
          <a:p>
            <a:pPr marL="0" marR="0" lvl="0" indent="0" algn="ctr" rtl="0">
              <a:spcBef>
                <a:spcPts val="0"/>
              </a:spcBef>
              <a:spcAft>
                <a:spcPts val="0"/>
              </a:spcAft>
              <a:buNone/>
            </a:pPr>
            <a:endParaRPr sz="2500" b="0" i="0" u="none" strike="noStrike" cap="none" dirty="0">
              <a:solidFill>
                <a:schemeClr val="dk1"/>
              </a:solidFill>
              <a:latin typeface="Calibri"/>
              <a:ea typeface="Calibri"/>
              <a:cs typeface="Calibri"/>
              <a:sym typeface="Calibri"/>
            </a:endParaRPr>
          </a:p>
        </p:txBody>
      </p:sp>
      <p:sp>
        <p:nvSpPr>
          <p:cNvPr id="110" name="Google Shape;110;p14"/>
          <p:cNvSpPr txBox="1"/>
          <p:nvPr/>
        </p:nvSpPr>
        <p:spPr>
          <a:xfrm>
            <a:off x="483819" y="12016771"/>
            <a:ext cx="29088755" cy="14677124"/>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9CC2E5"/>
              </a:buClr>
              <a:buSzPts val="9600"/>
              <a:buFont typeface="Arial"/>
              <a:buNone/>
            </a:pPr>
            <a:endParaRPr sz="9600" b="1" i="0" u="none" strike="noStrike" cap="none" dirty="0">
              <a:solidFill>
                <a:srgbClr val="9CC2E5"/>
              </a:solidFill>
              <a:latin typeface="Arial"/>
              <a:ea typeface="Arial"/>
              <a:cs typeface="Arial"/>
              <a:sym typeface="Arial"/>
            </a:endParaRPr>
          </a:p>
          <a:p>
            <a:pPr marL="0" marR="0" lvl="0" indent="0" algn="l" rtl="0">
              <a:lnSpc>
                <a:spcPct val="100000"/>
              </a:lnSpc>
              <a:spcBef>
                <a:spcPts val="3311"/>
              </a:spcBef>
              <a:spcAft>
                <a:spcPts val="0"/>
              </a:spcAft>
              <a:buClr>
                <a:schemeClr val="dk1"/>
              </a:buClr>
              <a:buSzPts val="3600"/>
              <a:buFont typeface="Arial"/>
              <a:buNone/>
            </a:pPr>
            <a:endParaRPr sz="36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311"/>
              </a:spcBef>
              <a:spcAft>
                <a:spcPts val="0"/>
              </a:spcAft>
              <a:buClr>
                <a:schemeClr val="dk1"/>
              </a:buClr>
              <a:buSzPts val="3600"/>
              <a:buFont typeface="Arial"/>
              <a:buNone/>
            </a:pPr>
            <a:endParaRPr sz="36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311"/>
              </a:spcBef>
              <a:spcAft>
                <a:spcPts val="0"/>
              </a:spcAft>
              <a:buClr>
                <a:schemeClr val="dk1"/>
              </a:buClr>
              <a:buSzPts val="3600"/>
              <a:buFont typeface="Arial"/>
              <a:buNone/>
            </a:pPr>
            <a:endParaRPr sz="3600" b="0" i="0" u="none" strike="noStrike" cap="none" dirty="0">
              <a:solidFill>
                <a:schemeClr val="dk1"/>
              </a:solidFill>
              <a:latin typeface="Arial Narrow"/>
              <a:ea typeface="Arial Narrow"/>
              <a:cs typeface="Arial Narrow"/>
              <a:sym typeface="Arial Narrow"/>
            </a:endParaRPr>
          </a:p>
          <a:p>
            <a:pPr marL="0" marR="0" lvl="0" indent="0" algn="l" rtl="0">
              <a:lnSpc>
                <a:spcPct val="100000"/>
              </a:lnSpc>
              <a:spcBef>
                <a:spcPts val="3311"/>
              </a:spcBef>
              <a:spcAft>
                <a:spcPts val="0"/>
              </a:spcAft>
              <a:buClr>
                <a:schemeClr val="dk1"/>
              </a:buClr>
              <a:buSzPts val="3600"/>
              <a:buFont typeface="Arial"/>
              <a:buNone/>
            </a:pPr>
            <a:endParaRPr sz="3600" b="0" i="0" u="none" strike="noStrike" cap="none" dirty="0">
              <a:solidFill>
                <a:schemeClr val="dk1"/>
              </a:solidFill>
              <a:latin typeface="Arial Narrow"/>
              <a:ea typeface="Arial Narrow"/>
              <a:cs typeface="Arial Narrow"/>
              <a:sym typeface="Arial Narrow"/>
            </a:endParaRPr>
          </a:p>
          <a:p>
            <a:pPr marL="0" marR="0" lvl="0" indent="0" algn="ctr" rtl="0">
              <a:lnSpc>
                <a:spcPct val="100000"/>
              </a:lnSpc>
              <a:spcBef>
                <a:spcPts val="3311"/>
              </a:spcBef>
              <a:spcAft>
                <a:spcPts val="0"/>
              </a:spcAft>
              <a:buClr>
                <a:srgbClr val="AD8F67"/>
              </a:buClr>
              <a:buSzPts val="4000"/>
              <a:buFont typeface="Arial"/>
              <a:buNone/>
            </a:pPr>
            <a:endParaRPr sz="4000" b="0" i="0" u="none" strike="noStrike" cap="none" dirty="0">
              <a:solidFill>
                <a:schemeClr val="dk1"/>
              </a:solidFill>
              <a:latin typeface="Arial Narrow"/>
              <a:ea typeface="Arial Narrow"/>
              <a:cs typeface="Arial Narrow"/>
              <a:sym typeface="Arial Narrow"/>
            </a:endParaRPr>
          </a:p>
        </p:txBody>
      </p:sp>
      <p:sp>
        <p:nvSpPr>
          <p:cNvPr id="111" name="Google Shape;111;p14"/>
          <p:cNvSpPr txBox="1"/>
          <p:nvPr/>
        </p:nvSpPr>
        <p:spPr>
          <a:xfrm>
            <a:off x="483819" y="27576824"/>
            <a:ext cx="8424207" cy="14180776"/>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9CC2E5"/>
              </a:buClr>
              <a:buSzPts val="9600"/>
              <a:buFont typeface="Arial"/>
              <a:buNone/>
            </a:pPr>
            <a:r>
              <a:rPr lang="en-US" sz="9600" b="1" i="0" u="none" strike="noStrike" cap="none" dirty="0" smtClean="0">
                <a:solidFill>
                  <a:srgbClr val="9CC2E5"/>
                </a:solidFill>
                <a:latin typeface="Arial"/>
                <a:ea typeface="Arial"/>
                <a:cs typeface="Arial"/>
                <a:sym typeface="Arial"/>
              </a:rPr>
              <a:t>Segmentation</a:t>
            </a:r>
            <a:endParaRPr dirty="0"/>
          </a:p>
        </p:txBody>
      </p:sp>
      <p:sp>
        <p:nvSpPr>
          <p:cNvPr id="112" name="Google Shape;112;p14"/>
          <p:cNvSpPr txBox="1"/>
          <p:nvPr/>
        </p:nvSpPr>
        <p:spPr>
          <a:xfrm>
            <a:off x="16901652" y="37566600"/>
            <a:ext cx="12670919" cy="4191000"/>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9CC2E5"/>
              </a:buClr>
              <a:buSzPts val="5200"/>
              <a:buFont typeface="Arial"/>
              <a:buNone/>
            </a:pPr>
            <a:r>
              <a:rPr lang="en-US" sz="5200" b="1" i="0" u="none" strike="noStrike" cap="none" dirty="0">
                <a:solidFill>
                  <a:srgbClr val="9CC2E5"/>
                </a:solidFill>
                <a:latin typeface="Nunito"/>
                <a:ea typeface="Nunito"/>
                <a:cs typeface="Nunito"/>
                <a:sym typeface="Nunito"/>
              </a:rPr>
              <a:t>Literature </a:t>
            </a:r>
          </a:p>
          <a:p>
            <a:pPr marL="342900" indent="-342900">
              <a:spcBef>
                <a:spcPts val="1200"/>
              </a:spcBef>
              <a:buClr>
                <a:schemeClr val="accent1">
                  <a:lumMod val="60000"/>
                  <a:lumOff val="40000"/>
                </a:schemeClr>
              </a:buClr>
              <a:buFont typeface="+mj-lt"/>
              <a:buAutoNum type="arabicPeriod"/>
            </a:pPr>
            <a:r>
              <a:rPr lang="en-US" sz="2000" cap="small" dirty="0" smtClean="0"/>
              <a:t>Barnes</a:t>
            </a:r>
            <a:r>
              <a:rPr lang="en-US" sz="2000" cap="small" dirty="0"/>
              <a:t>, C., </a:t>
            </a:r>
            <a:r>
              <a:rPr lang="en-US" sz="2000" cap="small" dirty="0" err="1"/>
              <a:t>Balzter</a:t>
            </a:r>
            <a:r>
              <a:rPr lang="en-US" sz="2000" cap="small" dirty="0"/>
              <a:t>, H., Barrett, K., Eddy, J., Milner, S., Suárez, J. C.</a:t>
            </a:r>
            <a:r>
              <a:rPr lang="en-US" sz="2000" dirty="0"/>
              <a:t> (2017): Individual Tree Crown Delineation from Airborne Laser Scanning for Diseased Larch Forest Stands. </a:t>
            </a:r>
            <a:r>
              <a:rPr lang="de-DE" sz="2000" dirty="0"/>
              <a:t>In: Remote </a:t>
            </a:r>
            <a:r>
              <a:rPr lang="de-DE" sz="2000" dirty="0" err="1"/>
              <a:t>Sensing</a:t>
            </a:r>
            <a:r>
              <a:rPr lang="de-DE" sz="2000" dirty="0"/>
              <a:t>. Vol. 9, </a:t>
            </a:r>
            <a:r>
              <a:rPr lang="de-DE" sz="2000" dirty="0" err="1"/>
              <a:t>No</a:t>
            </a:r>
            <a:r>
              <a:rPr lang="de-DE" sz="2000" dirty="0"/>
              <a:t>. 3. 1 – </a:t>
            </a:r>
            <a:r>
              <a:rPr lang="de-DE" sz="2000" dirty="0" smtClean="0"/>
              <a:t>20.</a:t>
            </a:r>
          </a:p>
          <a:p>
            <a:pPr marL="342900" indent="-342900">
              <a:buClr>
                <a:schemeClr val="accent1">
                  <a:lumMod val="60000"/>
                  <a:lumOff val="40000"/>
                </a:schemeClr>
              </a:buClr>
              <a:buFont typeface="+mj-lt"/>
              <a:buAutoNum type="arabicPeriod"/>
            </a:pPr>
            <a:r>
              <a:rPr lang="de-DE" sz="2000" cap="small" dirty="0" smtClean="0"/>
              <a:t>Nowak</a:t>
            </a:r>
            <a:r>
              <a:rPr lang="de-DE" sz="2000" cap="small" dirty="0"/>
              <a:t>, B., </a:t>
            </a:r>
            <a:r>
              <a:rPr lang="de-DE" sz="2000" cap="small" dirty="0" err="1"/>
              <a:t>Wedra</a:t>
            </a:r>
            <a:r>
              <a:rPr lang="de-DE" sz="2000" cap="small" dirty="0"/>
              <a:t>, C.</a:t>
            </a:r>
            <a:r>
              <a:rPr lang="de-DE" sz="2000" dirty="0"/>
              <a:t> (1988): Beiträge zur Kenntnis der Vegetation des </a:t>
            </a:r>
            <a:r>
              <a:rPr lang="de-DE" sz="2000" dirty="0" err="1"/>
              <a:t>Galdenbacher</a:t>
            </a:r>
            <a:r>
              <a:rPr lang="de-DE" sz="2000" dirty="0"/>
              <a:t> Berglands. I. Die Ackerunkrautgesellschaften. </a:t>
            </a:r>
            <a:r>
              <a:rPr lang="en-US" sz="2000" dirty="0"/>
              <a:t>In: </a:t>
            </a:r>
            <a:r>
              <a:rPr lang="en-US" sz="2000" dirty="0" err="1"/>
              <a:t>Philippia</a:t>
            </a:r>
            <a:r>
              <a:rPr lang="en-US" sz="2000" dirty="0"/>
              <a:t>. Vol. 6, No. 1. 38 – 80. </a:t>
            </a:r>
            <a:endParaRPr lang="de-DE" sz="2000" dirty="0"/>
          </a:p>
          <a:p>
            <a:pPr marL="342900" indent="-342900">
              <a:buClr>
                <a:schemeClr val="accent1">
                  <a:lumMod val="60000"/>
                  <a:lumOff val="40000"/>
                </a:schemeClr>
              </a:buClr>
              <a:buFont typeface="+mj-lt"/>
              <a:buAutoNum type="arabicPeriod"/>
            </a:pPr>
            <a:r>
              <a:rPr lang="en-US" sz="2000" cap="small" dirty="0" err="1" smtClean="0"/>
              <a:t>Reutebuch</a:t>
            </a:r>
            <a:r>
              <a:rPr lang="en-US" sz="2000" cap="small" dirty="0"/>
              <a:t>, S., Andersen, H.-E., </a:t>
            </a:r>
            <a:r>
              <a:rPr lang="en-US" sz="2000" cap="small" dirty="0" err="1"/>
              <a:t>McGaughey</a:t>
            </a:r>
            <a:r>
              <a:rPr lang="en-US" sz="2000" cap="small" dirty="0"/>
              <a:t>, R. J.</a:t>
            </a:r>
            <a:r>
              <a:rPr lang="en-US" sz="2000" dirty="0"/>
              <a:t> (2005): Light Detection and Ranging (LiDAR): An Emerging Tool for Multiple Resource Inventory. In: Journal of Forestry. Vol. 103, No. 6. 286 – 292. </a:t>
            </a:r>
            <a:endParaRPr lang="de-DE" sz="2000" dirty="0"/>
          </a:p>
          <a:p>
            <a:pPr marL="342900" indent="-342900">
              <a:buClr>
                <a:schemeClr val="accent1">
                  <a:lumMod val="60000"/>
                  <a:lumOff val="40000"/>
                </a:schemeClr>
              </a:buClr>
              <a:buFont typeface="+mj-lt"/>
              <a:buAutoNum type="arabicPeriod"/>
            </a:pPr>
            <a:r>
              <a:rPr lang="en-US" sz="2000" cap="small" dirty="0" smtClean="0"/>
              <a:t>Chen</a:t>
            </a:r>
            <a:r>
              <a:rPr lang="en-US" sz="2000" cap="small" dirty="0"/>
              <a:t>, Q., </a:t>
            </a:r>
            <a:r>
              <a:rPr lang="en-US" sz="2000" cap="small" dirty="0" err="1"/>
              <a:t>Baldocchi</a:t>
            </a:r>
            <a:r>
              <a:rPr lang="en-US" sz="2000" cap="small" dirty="0"/>
              <a:t>, D., Gong, P., Kelly, M.</a:t>
            </a:r>
            <a:r>
              <a:rPr lang="en-US" sz="2000" dirty="0"/>
              <a:t> (2006): Isolating Individual Tree in a Savanna Woodland Using Small Footprint LiDAR Data. In: Photogrammetric Engineering &amp; Remote Sensing. Vol. 72, No. 8. 923 – 932.</a:t>
            </a:r>
            <a:endParaRPr lang="de-DE" sz="2000" dirty="0"/>
          </a:p>
          <a:p>
            <a:pPr marL="514350" marR="0" lvl="0" indent="-514350" algn="l" rtl="0">
              <a:lnSpc>
                <a:spcPct val="100000"/>
              </a:lnSpc>
              <a:spcBef>
                <a:spcPts val="2464"/>
              </a:spcBef>
              <a:spcAft>
                <a:spcPts val="0"/>
              </a:spcAft>
              <a:buClr>
                <a:srgbClr val="AD8F67"/>
              </a:buClr>
              <a:buSzPts val="1400"/>
              <a:buFont typeface="Arial"/>
              <a:buAutoNum type="arabicParenR"/>
            </a:pPr>
            <a:endParaRPr sz="1400" b="0" i="0" u="none" strike="noStrike" cap="none" dirty="0">
              <a:solidFill>
                <a:schemeClr val="dk1"/>
              </a:solidFill>
              <a:latin typeface="Calibri"/>
              <a:ea typeface="Calibri"/>
              <a:cs typeface="Calibri"/>
              <a:sym typeface="Calibri"/>
            </a:endParaRPr>
          </a:p>
        </p:txBody>
      </p:sp>
      <p:sp>
        <p:nvSpPr>
          <p:cNvPr id="113" name="Google Shape;113;p14"/>
          <p:cNvSpPr txBox="1"/>
          <p:nvPr/>
        </p:nvSpPr>
        <p:spPr>
          <a:xfrm>
            <a:off x="16901652" y="27576824"/>
            <a:ext cx="12670920" cy="9265876"/>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9CC2E5"/>
              </a:buClr>
              <a:buSzPts val="9600"/>
              <a:buFont typeface="Arial"/>
              <a:buNone/>
            </a:pPr>
            <a:r>
              <a:rPr lang="en-US" sz="9600" b="1" i="0" u="none" strike="noStrike" cap="none" dirty="0">
                <a:solidFill>
                  <a:srgbClr val="9CC2E5"/>
                </a:solidFill>
                <a:latin typeface="Nunito"/>
                <a:ea typeface="Nunito"/>
                <a:cs typeface="Nunito"/>
                <a:sym typeface="Nunito"/>
              </a:rPr>
              <a:t>Conclusion and outlook</a:t>
            </a:r>
            <a:endParaRPr dirty="0"/>
          </a:p>
        </p:txBody>
      </p:sp>
      <p:grpSp>
        <p:nvGrpSpPr>
          <p:cNvPr id="131" name="Google Shape;131;p14"/>
          <p:cNvGrpSpPr/>
          <p:nvPr/>
        </p:nvGrpSpPr>
        <p:grpSpPr>
          <a:xfrm>
            <a:off x="483823" y="3616333"/>
            <a:ext cx="29088753" cy="7807014"/>
            <a:chOff x="484094" y="3314700"/>
            <a:chExt cx="29088753" cy="5250447"/>
          </a:xfrm>
        </p:grpSpPr>
        <p:sp>
          <p:nvSpPr>
            <p:cNvPr id="132" name="Google Shape;132;p14"/>
            <p:cNvSpPr txBox="1"/>
            <p:nvPr/>
          </p:nvSpPr>
          <p:spPr>
            <a:xfrm>
              <a:off x="484094" y="3314700"/>
              <a:ext cx="29088753" cy="5250447"/>
            </a:xfrm>
            <a:prstGeom prst="rect">
              <a:avLst/>
            </a:prstGeom>
            <a:solidFill>
              <a:schemeClr val="lt1"/>
            </a:solidFill>
            <a:ln w="127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rgbClr val="9CC2E5"/>
                </a:buClr>
                <a:buSzPts val="9600"/>
                <a:buFont typeface="Arial"/>
                <a:buNone/>
              </a:pPr>
              <a:r>
                <a:rPr lang="en-US" sz="9600" b="1" u="none">
                  <a:solidFill>
                    <a:srgbClr val="9CC2E5"/>
                  </a:solidFill>
                  <a:latin typeface="Arial"/>
                  <a:ea typeface="Arial"/>
                  <a:cs typeface="Arial"/>
                  <a:sym typeface="Arial"/>
                </a:rPr>
                <a:t>Background</a:t>
              </a:r>
              <a:endParaRPr sz="2800" b="1" u="none">
                <a:solidFill>
                  <a:srgbClr val="9CC2E5"/>
                </a:solidFill>
                <a:latin typeface="Arial"/>
                <a:ea typeface="Arial"/>
                <a:cs typeface="Arial"/>
                <a:sym typeface="Arial"/>
              </a:endParaRPr>
            </a:p>
          </p:txBody>
        </p:sp>
        <p:grpSp>
          <p:nvGrpSpPr>
            <p:cNvPr id="133" name="Google Shape;133;p14"/>
            <p:cNvGrpSpPr/>
            <p:nvPr/>
          </p:nvGrpSpPr>
          <p:grpSpPr>
            <a:xfrm>
              <a:off x="1098794" y="4365768"/>
              <a:ext cx="19238066" cy="4041035"/>
              <a:chOff x="316302" y="4406902"/>
              <a:chExt cx="19238066" cy="4041035"/>
            </a:xfrm>
          </p:grpSpPr>
          <p:sp>
            <p:nvSpPr>
              <p:cNvPr id="134" name="Google Shape;134;p14"/>
              <p:cNvSpPr txBox="1"/>
              <p:nvPr/>
            </p:nvSpPr>
            <p:spPr>
              <a:xfrm>
                <a:off x="316302" y="4406902"/>
                <a:ext cx="9000000" cy="4041035"/>
              </a:xfrm>
              <a:prstGeom prst="rect">
                <a:avLst/>
              </a:prstGeom>
              <a:noFill/>
              <a:ln>
                <a:noFill/>
              </a:ln>
            </p:spPr>
            <p:txBody>
              <a:bodyPr spcFirstLastPara="1" wrap="square" lIns="91425" tIns="45700" rIns="91425" bIns="45700" anchor="t" anchorCtr="0">
                <a:noAutofit/>
              </a:bodyPr>
              <a:lstStyle/>
              <a:p>
                <a:pPr algn="just"/>
                <a:r>
                  <a:rPr lang="en-US" sz="2500" dirty="0"/>
                  <a:t>The study area is located at the Marburg Open Forest which lies southeast of </a:t>
                </a:r>
                <a:r>
                  <a:rPr lang="en-US" sz="2500" dirty="0" err="1"/>
                  <a:t>Caldern</a:t>
                </a:r>
                <a:r>
                  <a:rPr lang="en-US" sz="2500" dirty="0"/>
                  <a:t> in the west of Marburg. In the large-scale context it belongs to the low mountain range of western central Hessen. The region itself is referred to as the “</a:t>
                </a:r>
                <a:r>
                  <a:rPr lang="en-US" sz="2500" dirty="0" err="1"/>
                  <a:t>Gladenbacher</a:t>
                </a:r>
                <a:r>
                  <a:rPr lang="en-US" sz="2500" dirty="0"/>
                  <a:t> </a:t>
                </a:r>
                <a:r>
                  <a:rPr lang="en-US" sz="2500" dirty="0" err="1"/>
                  <a:t>Bergland</a:t>
                </a:r>
                <a:r>
                  <a:rPr lang="en-US" sz="2500" dirty="0"/>
                  <a:t>” and can be characterized as a diverse biological and cultural landscape (</a:t>
                </a:r>
                <a:r>
                  <a:rPr lang="en-US" sz="2500" cap="small" dirty="0"/>
                  <a:t>Nowak &amp; </a:t>
                </a:r>
                <a:r>
                  <a:rPr lang="en-US" sz="2500" cap="small" dirty="0" err="1" smtClean="0"/>
                  <a:t>Wedra</a:t>
                </a:r>
                <a:r>
                  <a:rPr lang="en-US" sz="2500" cap="small" dirty="0" smtClean="0"/>
                  <a:t>,</a:t>
                </a:r>
                <a:r>
                  <a:rPr lang="en-US" sz="2500" dirty="0" smtClean="0"/>
                  <a:t> </a:t>
                </a:r>
                <a:r>
                  <a:rPr lang="en-US" sz="2500" dirty="0"/>
                  <a:t>1988). The altitude displays a dynamic structure of mountain ranges and different valley shapes. Geologically, it can be allocated to the Rhenish Slate Mountains </a:t>
                </a:r>
                <a:r>
                  <a:rPr lang="en-US" sz="2500" dirty="0" smtClean="0"/>
                  <a:t>with dominance </a:t>
                </a:r>
                <a:r>
                  <a:rPr lang="en-US" sz="2500" dirty="0"/>
                  <a:t>of rocks from new red sandstone and </a:t>
                </a:r>
                <a:r>
                  <a:rPr lang="en-US" sz="2500" dirty="0" smtClean="0"/>
                  <a:t>carboniferous. </a:t>
                </a:r>
                <a:r>
                  <a:rPr lang="en-US" sz="2500" dirty="0"/>
                  <a:t>The natural forest vegetation of the study area can be classified either as a wood-rush and beech population or a woodruff and beech </a:t>
                </a:r>
                <a:r>
                  <a:rPr lang="en-US" sz="2500" dirty="0" smtClean="0"/>
                  <a:t>population</a:t>
                </a:r>
                <a:r>
                  <a:rPr lang="en-US" sz="2800" dirty="0" smtClean="0"/>
                  <a:t>.</a:t>
                </a:r>
                <a:endParaRPr lang="de-DE" sz="2800" dirty="0"/>
              </a:p>
              <a:p>
                <a:endParaRPr sz="2500" dirty="0">
                  <a:solidFill>
                    <a:schemeClr val="dk1"/>
                  </a:solidFill>
                  <a:sym typeface="Arial"/>
                </a:endParaRPr>
              </a:p>
            </p:txBody>
          </p:sp>
          <p:sp>
            <p:nvSpPr>
              <p:cNvPr id="135" name="Google Shape;135;p14"/>
              <p:cNvSpPr txBox="1"/>
              <p:nvPr/>
            </p:nvSpPr>
            <p:spPr>
              <a:xfrm>
                <a:off x="10622578" y="4850931"/>
                <a:ext cx="8280000" cy="3554819"/>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500" dirty="0">
                  <a:solidFill>
                    <a:schemeClr val="dk1"/>
                  </a:solidFill>
                  <a:latin typeface="Arial"/>
                  <a:ea typeface="Arial"/>
                  <a:cs typeface="Arial"/>
                  <a:sym typeface="Arial"/>
                </a:endParaRPr>
              </a:p>
            </p:txBody>
          </p:sp>
          <p:sp>
            <p:nvSpPr>
              <p:cNvPr id="49" name="Google Shape;135;p14"/>
              <p:cNvSpPr txBox="1"/>
              <p:nvPr/>
            </p:nvSpPr>
            <p:spPr>
              <a:xfrm>
                <a:off x="10554368" y="4406902"/>
                <a:ext cx="9000000" cy="3908259"/>
              </a:xfrm>
              <a:prstGeom prst="rect">
                <a:avLst/>
              </a:prstGeom>
              <a:noFill/>
              <a:ln>
                <a:noFill/>
              </a:ln>
            </p:spPr>
            <p:txBody>
              <a:bodyPr spcFirstLastPara="1" wrap="square" lIns="91425" tIns="45700" rIns="91425" bIns="45700" anchor="t" anchorCtr="0">
                <a:noAutofit/>
              </a:bodyPr>
              <a:lstStyle/>
              <a:p>
                <a:pPr algn="just"/>
                <a:r>
                  <a:rPr lang="en-US" sz="2500" dirty="0" smtClean="0"/>
                  <a:t>The </a:t>
                </a:r>
                <a:r>
                  <a:rPr lang="en-US" sz="2500" dirty="0"/>
                  <a:t>first step to analyze the forest structure and tree competition in the Marburg Open Forest is to obtain reliable information on the amount, distribution and size of the individual trees in this area. Regarding this goal, the method of tree crown segmentation </a:t>
                </a:r>
                <a:r>
                  <a:rPr lang="en-US" sz="2500" dirty="0" smtClean="0"/>
                  <a:t>using LiDAR data can </a:t>
                </a:r>
                <a:r>
                  <a:rPr lang="en-US" sz="2500" dirty="0"/>
                  <a:t>be seen as an essential application. In general, the use of LiDAR datasets provides the opportunity for detailed studies of forest condition and dynamics (</a:t>
                </a:r>
                <a:r>
                  <a:rPr lang="en-US" sz="2500" cap="small" dirty="0"/>
                  <a:t>Barnes et al</a:t>
                </a:r>
                <a:r>
                  <a:rPr lang="en-US" sz="2500" cap="small" dirty="0" smtClean="0"/>
                  <a:t>.,</a:t>
                </a:r>
                <a:r>
                  <a:rPr lang="en-US" sz="2500" dirty="0" smtClean="0"/>
                  <a:t> </a:t>
                </a:r>
                <a:r>
                  <a:rPr lang="en-US" sz="2500" dirty="0"/>
                  <a:t>2017). By extracting individual tree parameters like count of tree, total height or crown diameter and width the accuracy of forest inventory can be increased (</a:t>
                </a:r>
                <a:r>
                  <a:rPr lang="en-US" sz="2500" cap="small" dirty="0" err="1"/>
                  <a:t>Reutebuch</a:t>
                </a:r>
                <a:r>
                  <a:rPr lang="en-US" sz="2500" cap="small" dirty="0"/>
                  <a:t> et al</a:t>
                </a:r>
                <a:r>
                  <a:rPr lang="en-US" sz="2500" cap="small" dirty="0" smtClean="0"/>
                  <a:t>.,</a:t>
                </a:r>
                <a:r>
                  <a:rPr lang="en-US" sz="2500" dirty="0" smtClean="0"/>
                  <a:t> </a:t>
                </a:r>
                <a:r>
                  <a:rPr lang="en-US" sz="2500" dirty="0"/>
                  <a:t>2005). As a result, the amount of fieldwork required for forest inventory is not only reduced but also the assessment of forest damage is enabled (</a:t>
                </a:r>
                <a:r>
                  <a:rPr lang="en-US" sz="2500" cap="small" dirty="0"/>
                  <a:t>Chen et al</a:t>
                </a:r>
                <a:r>
                  <a:rPr lang="en-US" sz="2500" cap="small" dirty="0" smtClean="0"/>
                  <a:t>.,</a:t>
                </a:r>
                <a:r>
                  <a:rPr lang="en-US" sz="2500" dirty="0" smtClean="0"/>
                  <a:t> </a:t>
                </a:r>
                <a:r>
                  <a:rPr lang="en-US" sz="2500" dirty="0"/>
                  <a:t>2006). </a:t>
                </a:r>
                <a:endParaRPr lang="de-DE" sz="2400" dirty="0"/>
              </a:p>
              <a:p>
                <a:pPr marL="0" marR="0" lvl="0" indent="0" algn="just" rtl="0">
                  <a:spcBef>
                    <a:spcPts val="0"/>
                  </a:spcBef>
                  <a:spcAft>
                    <a:spcPts val="0"/>
                  </a:spcAft>
                  <a:buNone/>
                </a:pPr>
                <a:endParaRPr sz="2500" dirty="0">
                  <a:solidFill>
                    <a:schemeClr val="dk1"/>
                  </a:solidFill>
                  <a:latin typeface="Arial"/>
                  <a:ea typeface="Arial"/>
                  <a:cs typeface="Arial"/>
                  <a:sym typeface="Arial"/>
                </a:endParaRPr>
              </a:p>
            </p:txBody>
          </p:sp>
        </p:grpSp>
      </p:grpSp>
      <p:graphicFrame>
        <p:nvGraphicFramePr>
          <p:cNvPr id="40" name="Diagramm 39"/>
          <p:cNvGraphicFramePr/>
          <p:nvPr>
            <p:extLst>
              <p:ext uri="{D42A27DB-BD31-4B8C-83A1-F6EECF244321}">
                <p14:modId xmlns:p14="http://schemas.microsoft.com/office/powerpoint/2010/main" val="451504476"/>
              </p:ext>
            </p:extLst>
          </p:nvPr>
        </p:nvGraphicFramePr>
        <p:xfrm>
          <a:off x="1098523" y="12368993"/>
          <a:ext cx="9528112" cy="118383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21" name="Gruppieren 20"/>
          <p:cNvGrpSpPr/>
          <p:nvPr/>
        </p:nvGrpSpPr>
        <p:grpSpPr>
          <a:xfrm>
            <a:off x="12182168" y="12446787"/>
            <a:ext cx="16827446" cy="11084047"/>
            <a:chOff x="11336589" y="12719851"/>
            <a:chExt cx="17673025" cy="11487464"/>
          </a:xfrm>
        </p:grpSpPr>
        <p:pic>
          <p:nvPicPr>
            <p:cNvPr id="6" name="Grafik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36589" y="12719851"/>
              <a:ext cx="17673025" cy="11487464"/>
            </a:xfrm>
            <a:prstGeom prst="rect">
              <a:avLst/>
            </a:prstGeom>
            <a:ln>
              <a:solidFill>
                <a:schemeClr val="accent1">
                  <a:lumMod val="60000"/>
                  <a:lumOff val="40000"/>
                </a:schemeClr>
              </a:solidFill>
            </a:ln>
          </p:spPr>
        </p:pic>
        <p:cxnSp>
          <p:nvCxnSpPr>
            <p:cNvPr id="7" name="Gerader Verbinder 6"/>
            <p:cNvCxnSpPr/>
            <p:nvPr/>
          </p:nvCxnSpPr>
          <p:spPr>
            <a:xfrm flipH="1" flipV="1">
              <a:off x="21793200" y="13157432"/>
              <a:ext cx="2071" cy="9773824"/>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30" name="Gerader Verbinder 29"/>
            <p:cNvCxnSpPr/>
            <p:nvPr/>
          </p:nvCxnSpPr>
          <p:spPr>
            <a:xfrm flipH="1" flipV="1">
              <a:off x="19630107" y="13174941"/>
              <a:ext cx="144" cy="9759397"/>
            </a:xfrm>
            <a:prstGeom prst="line">
              <a:avLst/>
            </a:prstGeom>
            <a:ln w="19050">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6" name="Gerade Verbindung mit Pfeil 15"/>
            <p:cNvCxnSpPr/>
            <p:nvPr/>
          </p:nvCxnSpPr>
          <p:spPr>
            <a:xfrm flipV="1">
              <a:off x="18913352" y="18248129"/>
              <a:ext cx="535780" cy="314402"/>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7" name="Textfeld 16"/>
            <p:cNvSpPr txBox="1"/>
            <p:nvPr/>
          </p:nvSpPr>
          <p:spPr>
            <a:xfrm>
              <a:off x="17511050" y="18238194"/>
              <a:ext cx="1536858" cy="830997"/>
            </a:xfrm>
            <a:prstGeom prst="rect">
              <a:avLst/>
            </a:prstGeom>
            <a:noFill/>
          </p:spPr>
          <p:txBody>
            <a:bodyPr wrap="square" rtlCol="0">
              <a:spAutoFit/>
            </a:bodyPr>
            <a:lstStyle/>
            <a:p>
              <a:r>
                <a:rPr lang="de-DE" sz="1600" dirty="0" smtClean="0"/>
                <a:t>Standard </a:t>
              </a:r>
              <a:r>
                <a:rPr lang="de-DE" sz="1600" dirty="0" err="1" smtClean="0"/>
                <a:t>Forest</a:t>
              </a:r>
              <a:r>
                <a:rPr lang="de-DE" sz="1600" dirty="0" smtClean="0"/>
                <a:t> Tools </a:t>
              </a:r>
              <a:r>
                <a:rPr lang="de-DE" sz="1600" dirty="0" err="1" smtClean="0"/>
                <a:t>Win</a:t>
              </a:r>
              <a:r>
                <a:rPr lang="de-DE" sz="1600" dirty="0" smtClean="0"/>
                <a:t> </a:t>
              </a:r>
              <a:r>
                <a:rPr lang="de-DE" sz="1600" dirty="0" err="1" smtClean="0"/>
                <a:t>Function</a:t>
              </a:r>
              <a:endParaRPr lang="de-DE" sz="1600" dirty="0"/>
            </a:p>
          </p:txBody>
        </p:sp>
        <p:cxnSp>
          <p:nvCxnSpPr>
            <p:cNvPr id="19" name="Gerade Verbindung mit Pfeil 18"/>
            <p:cNvCxnSpPr/>
            <p:nvPr/>
          </p:nvCxnSpPr>
          <p:spPr>
            <a:xfrm flipH="1" flipV="1">
              <a:off x="22005199" y="18248129"/>
              <a:ext cx="506621" cy="314402"/>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3" name="Textfeld 22"/>
            <p:cNvSpPr txBox="1"/>
            <p:nvPr/>
          </p:nvSpPr>
          <p:spPr>
            <a:xfrm>
              <a:off x="22613380" y="18238195"/>
              <a:ext cx="1645609" cy="830997"/>
            </a:xfrm>
            <a:prstGeom prst="rect">
              <a:avLst/>
            </a:prstGeom>
            <a:noFill/>
          </p:spPr>
          <p:txBody>
            <a:bodyPr wrap="square" rtlCol="0">
              <a:spAutoFit/>
            </a:bodyPr>
            <a:lstStyle/>
            <a:p>
              <a:r>
                <a:rPr lang="de-DE" sz="1600" dirty="0" err="1" smtClean="0"/>
                <a:t>Modified</a:t>
              </a:r>
              <a:r>
                <a:rPr lang="de-DE" sz="1600" dirty="0" smtClean="0"/>
                <a:t> </a:t>
              </a:r>
              <a:r>
                <a:rPr lang="de-DE" sz="1600" dirty="0" err="1" smtClean="0"/>
                <a:t>Forest</a:t>
              </a:r>
              <a:r>
                <a:rPr lang="de-DE" sz="1600" dirty="0" smtClean="0"/>
                <a:t> Tools </a:t>
              </a:r>
              <a:r>
                <a:rPr lang="de-DE" sz="1600" dirty="0" err="1" smtClean="0"/>
                <a:t>Win</a:t>
              </a:r>
              <a:r>
                <a:rPr lang="de-DE" sz="1600" dirty="0" smtClean="0"/>
                <a:t> </a:t>
              </a:r>
              <a:r>
                <a:rPr lang="de-DE" sz="1600" dirty="0" err="1" smtClean="0"/>
                <a:t>Function</a:t>
              </a:r>
              <a:endParaRPr lang="de-DE" sz="1600" dirty="0"/>
            </a:p>
          </p:txBody>
        </p:sp>
      </p:grpSp>
      <p:pic>
        <p:nvPicPr>
          <p:cNvPr id="25" name="Grafik 2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1722950" y="3847525"/>
            <a:ext cx="7286664" cy="7286664"/>
          </a:xfrm>
          <a:prstGeom prst="rect">
            <a:avLst/>
          </a:prstGeom>
        </p:spPr>
      </p:pic>
      <mc:AlternateContent xmlns:mc="http://schemas.openxmlformats.org/markup-compatibility/2006" xmlns:a14="http://schemas.microsoft.com/office/drawing/2010/main">
        <mc:Choice Requires="a14">
          <p:graphicFrame>
            <p:nvGraphicFramePr>
              <p:cNvPr id="50" name="Tabelle 49"/>
              <p:cNvGraphicFramePr>
                <a:graphicFrameLocks noGrp="1"/>
              </p:cNvGraphicFramePr>
              <p:nvPr>
                <p:extLst>
                  <p:ext uri="{D42A27DB-BD31-4B8C-83A1-F6EECF244321}">
                    <p14:modId xmlns:p14="http://schemas.microsoft.com/office/powerpoint/2010/main" val="2054083252"/>
                  </p:ext>
                </p:extLst>
              </p:nvPr>
            </p:nvGraphicFramePr>
            <p:xfrm>
              <a:off x="483819" y="24964487"/>
              <a:ext cx="29088753" cy="1729408"/>
            </p:xfrm>
            <a:graphic>
              <a:graphicData uri="http://schemas.openxmlformats.org/drawingml/2006/table">
                <a:tbl>
                  <a:tblPr firstRow="1" bandRow="1">
                    <a:tableStyleId>{5C22544A-7EE6-4342-B048-85BDC9FD1C3A}</a:tableStyleId>
                  </a:tblPr>
                  <a:tblGrid>
                    <a:gridCol w="1156291"/>
                    <a:gridCol w="6052457"/>
                    <a:gridCol w="5979886"/>
                    <a:gridCol w="5706924"/>
                    <a:gridCol w="4748980"/>
                    <a:gridCol w="5444215"/>
                  </a:tblGrid>
                  <a:tr h="596348">
                    <a:tc>
                      <a:txBody>
                        <a:bodyPr/>
                        <a:lstStyle/>
                        <a:p>
                          <a:pPr algn="ctr"/>
                          <a:r>
                            <a:rPr lang="de-DE" sz="2000" dirty="0" smtClean="0">
                              <a:latin typeface="Arial" panose="020B0604020202020204" pitchFamily="34" charset="0"/>
                              <a:cs typeface="Arial" panose="020B0604020202020204" pitchFamily="34" charset="0"/>
                            </a:rPr>
                            <a:t>Name</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000" dirty="0" err="1" smtClean="0">
                              <a:latin typeface="Arial" panose="020B0604020202020204" pitchFamily="34" charset="0"/>
                              <a:cs typeface="Arial" panose="020B0604020202020204" pitchFamily="34" charset="0"/>
                            </a:rPr>
                            <a:t>Tree</a:t>
                          </a:r>
                          <a:r>
                            <a:rPr lang="de-DE" sz="2000" dirty="0" smtClean="0">
                              <a:latin typeface="Arial" panose="020B0604020202020204" pitchFamily="34" charset="0"/>
                              <a:cs typeface="Arial" panose="020B0604020202020204" pitchFamily="34" charset="0"/>
                            </a:rPr>
                            <a:t> has </a:t>
                          </a:r>
                          <a:r>
                            <a:rPr lang="de-DE" sz="2000" dirty="0" err="1" smtClean="0">
                              <a:latin typeface="Arial" panose="020B0604020202020204" pitchFamily="34" charset="0"/>
                              <a:cs typeface="Arial" panose="020B0604020202020204" pitchFamily="34" charset="0"/>
                            </a:rPr>
                            <a:t>single</a:t>
                          </a:r>
                          <a:r>
                            <a:rPr lang="de-DE" sz="2000" baseline="0" dirty="0" smtClean="0">
                              <a:latin typeface="Arial" panose="020B0604020202020204" pitchFamily="34" charset="0"/>
                              <a:cs typeface="Arial" panose="020B0604020202020204" pitchFamily="34" charset="0"/>
                            </a:rPr>
                            <a:t> </a:t>
                          </a:r>
                          <a:r>
                            <a:rPr lang="de-DE" sz="2000" dirty="0" smtClean="0">
                              <a:latin typeface="Arial" panose="020B0604020202020204" pitchFamily="34" charset="0"/>
                              <a:cs typeface="Arial" panose="020B0604020202020204" pitchFamily="34" charset="0"/>
                            </a:rPr>
                            <a:t>Polygon</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err="1" smtClean="0">
                              <a:latin typeface="Arial" panose="020B0604020202020204" pitchFamily="34" charset="0"/>
                              <a:cs typeface="Arial" panose="020B0604020202020204" pitchFamily="34" charset="0"/>
                            </a:rPr>
                            <a:t>Accuracy</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smtClean="0">
                              <a:latin typeface="Arial" panose="020B0604020202020204" pitchFamily="34" charset="0"/>
                              <a:cs typeface="Arial" panose="020B0604020202020204" pitchFamily="34" charset="0"/>
                            </a:rPr>
                            <a:t>Error</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smtClean="0">
                              <a:latin typeface="Arial" panose="020B0604020202020204" pitchFamily="34" charset="0"/>
                              <a:cs typeface="Arial" panose="020B0604020202020204" pitchFamily="34" charset="0"/>
                            </a:rPr>
                            <a:t>Deviation</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000" dirty="0" smtClean="0">
                              <a:latin typeface="Arial" panose="020B0604020202020204" pitchFamily="34" charset="0"/>
                              <a:cs typeface="Arial" panose="020B0604020202020204" pitchFamily="34" charset="0"/>
                            </a:rPr>
                            <a:t>Polygon has one or more Trees</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r>
                  <a:tr h="1133060">
                    <a:tc>
                      <a:txBody>
                        <a:bodyPr/>
                        <a:lstStyle/>
                        <a:p>
                          <a:pPr algn="ctr"/>
                          <a:r>
                            <a:rPr lang="de-DE" sz="2000" dirty="0" err="1" smtClean="0">
                              <a:latin typeface="Arial" panose="020B0604020202020204" pitchFamily="34" charset="0"/>
                              <a:cs typeface="Arial" panose="020B0604020202020204" pitchFamily="34" charset="0"/>
                            </a:rPr>
                            <a:t>Formula</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rPr>
                                    </m:ctrlPr>
                                  </m:fPr>
                                  <m:num>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𝑡𝑟𝑒𝑒𝑠</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𝑤𝑖𝑡h</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𝑡h𝑒𝑖𝑟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𝑜𝑤𝑛</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𝑎𝑙𝑙𝑜𝑐𝑎𝑡𝑒𝑑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m:t>
                                    </m:r>
                                  </m:num>
                                  <m:den>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𝑐𝑜𝑢𝑛𝑡𝑒𝑑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𝑡𝑟𝑒𝑒𝑠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rPr>
                                    </m:ctrlPr>
                                  </m:fPr>
                                  <m:num>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𝑐𝑜𝑛𝑡𝑎𝑖𝑛𝑖𝑛𝑔</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𝑒𝑥𝑎𝑐𝑡𝑙𝑦</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𝑜𝑛𝑒</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𝑡𝑟𝑒𝑒</m:t>
                                    </m:r>
                                  </m:num>
                                  <m:den>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𝑎𝑙𝑙</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𝑐𝑟𝑒𝑎𝑡𝑒𝑑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rPr>
                                    </m:ctrlPr>
                                  </m:fPr>
                                  <m:num>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𝑡h𝑎𝑡</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𝑑𝑜</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𝑛𝑜𝑡</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𝑐𝑜𝑛𝑡𝑎𝑖𝑛</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𝑎</m:t>
                                    </m:r>
                                    <m:r>
                                      <a:rPr lang="en-US" sz="2000" i="1" smtClean="0">
                                        <a:effectLst/>
                                        <a:latin typeface="Cambria Math" panose="02040503050406030204" pitchFamily="18" charset="0"/>
                                      </a:rPr>
                                      <m:t> </m:t>
                                    </m:r>
                                    <m:r>
                                      <a:rPr lang="en-US" sz="2000" i="1" smtClean="0">
                                        <a:effectLst/>
                                        <a:latin typeface="Cambria Math" panose="02040503050406030204" pitchFamily="18" charset="0"/>
                                      </a:rPr>
                                      <m:t>𝑡𝑟𝑒𝑒</m:t>
                                    </m:r>
                                  </m:num>
                                  <m:den>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𝑎𝑙𝑙</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𝑐𝑟𝑒𝑎𝑡𝑒𝑑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ea typeface="Cambria Math" panose="02040503050406030204" pitchFamily="18" charset="0"/>
                                      </a:rPr>
                                    </m:ctrlPr>
                                  </m:fPr>
                                  <m:num>
                                    <m:eqArr>
                                      <m:eqArrPr>
                                        <m:ctrlPr>
                                          <a:rPr lang="de-DE" sz="2000" b="0" i="1" smtClean="0">
                                            <a:effectLst/>
                                            <a:latin typeface="Cambria Math" panose="02040503050406030204" pitchFamily="18" charset="0"/>
                                            <a:ea typeface="Cambria Math" panose="02040503050406030204" pitchFamily="18" charset="0"/>
                                          </a:rPr>
                                        </m:ctrlPr>
                                      </m:eqArrPr>
                                      <m:e>
                                        <m:r>
                                          <m:rPr>
                                            <m:nor/>
                                          </m:rPr>
                                          <a:rPr lang="de-DE" sz="2000" b="0" i="0" smtClean="0">
                                            <a:effectLst/>
                                            <a:latin typeface="Cambria Math" panose="02040503050406030204" pitchFamily="18" charset="0"/>
                                            <a:ea typeface="Cambria Math" panose="02040503050406030204" pitchFamily="18" charset="0"/>
                                          </a:rPr>
                                          <m:t>|</m:t>
                                        </m:r>
                                        <m:r>
                                          <m:rPr>
                                            <m:nor/>
                                          </m:rPr>
                                          <a:rPr lang="en-US" sz="2000" i="1" dirty="0" smtClean="0">
                                            <a:latin typeface="Cambria Math" panose="02040503050406030204" pitchFamily="18" charset="0"/>
                                            <a:ea typeface="Cambria Math" panose="02040503050406030204" pitchFamily="18" charset="0"/>
                                          </a:rPr>
                                          <m:t>Number</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of</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all</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created</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polygons</m:t>
                                        </m:r>
                                        <m:r>
                                          <m:rPr>
                                            <m:nor/>
                                          </m:rPr>
                                          <a:rPr lang="en-US" sz="2000" i="1" baseline="0" dirty="0" smtClean="0">
                                            <a:latin typeface="Cambria Math" panose="02040503050406030204" pitchFamily="18" charset="0"/>
                                            <a:ea typeface="Cambria Math" panose="02040503050406030204" pitchFamily="18" charset="0"/>
                                          </a:rPr>
                                          <m:t> – </m:t>
                                        </m:r>
                                      </m:e>
                                      <m:e>
                                        <m:r>
                                          <m:rPr>
                                            <m:nor/>
                                          </m:rPr>
                                          <a:rPr lang="en-US" sz="2000" i="1" baseline="0" dirty="0" smtClean="0">
                                            <a:latin typeface="Cambria Math" panose="02040503050406030204" pitchFamily="18" charset="0"/>
                                            <a:ea typeface="Cambria Math" panose="02040503050406030204" pitchFamily="18" charset="0"/>
                                          </a:rPr>
                                          <m:t>Number</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of</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counted</m:t>
                                        </m:r>
                                        <m:r>
                                          <m:rPr>
                                            <m:nor/>
                                          </m:rPr>
                                          <a:rPr lang="en-US" sz="2000" i="1" baseline="0" dirty="0" smtClean="0">
                                            <a:latin typeface="Cambria Math" panose="02040503050406030204" pitchFamily="18" charset="0"/>
                                            <a:ea typeface="Cambria Math" panose="02040503050406030204" pitchFamily="18" charset="0"/>
                                          </a:rPr>
                                          <m:t> </m:t>
                                        </m:r>
                                        <m:r>
                                          <m:rPr>
                                            <m:nor/>
                                          </m:rPr>
                                          <a:rPr lang="en-US" sz="2000" i="1" baseline="0" dirty="0" smtClean="0">
                                            <a:latin typeface="Cambria Math" panose="02040503050406030204" pitchFamily="18" charset="0"/>
                                            <a:ea typeface="Cambria Math" panose="02040503050406030204" pitchFamily="18" charset="0"/>
                                          </a:rPr>
                                          <m:t>trees</m:t>
                                        </m:r>
                                        <m:r>
                                          <m:rPr>
                                            <m:nor/>
                                          </m:rPr>
                                          <a:rPr lang="de-DE" sz="2000" b="0" i="0" baseline="0" dirty="0" smtClean="0">
                                            <a:latin typeface="Cambria Math" panose="02040503050406030204" pitchFamily="18" charset="0"/>
                                            <a:ea typeface="Cambria Math" panose="02040503050406030204" pitchFamily="18" charset="0"/>
                                          </a:rPr>
                                          <m:t> </m:t>
                                        </m:r>
                                        <m:r>
                                          <m:rPr>
                                            <m:nor/>
                                          </m:rPr>
                                          <a:rPr lang="en-US" sz="2000" i="0" baseline="0" dirty="0" smtClean="0">
                                            <a:latin typeface="Cambria Math" panose="02040503050406030204" pitchFamily="18" charset="0"/>
                                            <a:ea typeface="Cambria Math" panose="02040503050406030204" pitchFamily="18" charset="0"/>
                                          </a:rPr>
                                          <m:t>|</m:t>
                                        </m:r>
                                      </m:e>
                                    </m:eqArr>
                                  </m:num>
                                  <m:den>
                                    <m:r>
                                      <a:rPr lang="de-DE" sz="2000" b="0" i="1" smtClean="0">
                                        <a:effectLst/>
                                        <a:latin typeface="Cambria Math" panose="02040503050406030204" pitchFamily="18" charset="0"/>
                                        <a:ea typeface="Cambria Math" panose="02040503050406030204" pitchFamily="18" charset="0"/>
                                      </a:rPr>
                                      <m:t>𝑁𝑢𝑚𝑏𝑒𝑟</m:t>
                                    </m:r>
                                    <m:r>
                                      <a:rPr lang="de-DE" sz="2000" b="0" i="1" smtClean="0">
                                        <a:effectLst/>
                                        <a:latin typeface="Cambria Math" panose="02040503050406030204" pitchFamily="18" charset="0"/>
                                        <a:ea typeface="Cambria Math" panose="02040503050406030204" pitchFamily="18" charset="0"/>
                                      </a:rPr>
                                      <m:t> </m:t>
                                    </m:r>
                                    <m:r>
                                      <a:rPr lang="de-DE" sz="2000" b="0" i="1" smtClean="0">
                                        <a:effectLst/>
                                        <a:latin typeface="Cambria Math" panose="02040503050406030204" pitchFamily="18" charset="0"/>
                                        <a:ea typeface="Cambria Math" panose="02040503050406030204" pitchFamily="18" charset="0"/>
                                      </a:rPr>
                                      <m:t>𝑜𝑓</m:t>
                                    </m:r>
                                    <m:r>
                                      <a:rPr lang="de-DE" sz="2000" b="0" i="1" smtClean="0">
                                        <a:effectLst/>
                                        <a:latin typeface="Cambria Math" panose="02040503050406030204" pitchFamily="18" charset="0"/>
                                        <a:ea typeface="Cambria Math" panose="02040503050406030204" pitchFamily="18" charset="0"/>
                                      </a:rPr>
                                      <m:t> </m:t>
                                    </m:r>
                                    <m:r>
                                      <a:rPr lang="de-DE" sz="2000" b="0" i="1" smtClean="0">
                                        <a:effectLst/>
                                        <a:latin typeface="Cambria Math" panose="02040503050406030204" pitchFamily="18" charset="0"/>
                                        <a:ea typeface="Cambria Math" panose="02040503050406030204" pitchFamily="18" charset="0"/>
                                      </a:rPr>
                                      <m:t>𝑐𝑜𝑢𝑛𝑡𝑒𝑑</m:t>
                                    </m:r>
                                    <m:r>
                                      <a:rPr lang="de-DE" sz="2000" b="0" i="1" smtClean="0">
                                        <a:effectLst/>
                                        <a:latin typeface="Cambria Math" panose="02040503050406030204" pitchFamily="18" charset="0"/>
                                        <a:ea typeface="Cambria Math" panose="02040503050406030204" pitchFamily="18" charset="0"/>
                                      </a:rPr>
                                      <m:t> </m:t>
                                    </m:r>
                                    <m:r>
                                      <a:rPr lang="de-DE" sz="2000" b="0" i="1" smtClean="0">
                                        <a:effectLst/>
                                        <a:latin typeface="Cambria Math" panose="02040503050406030204" pitchFamily="18" charset="0"/>
                                        <a:ea typeface="Cambria Math" panose="02040503050406030204" pitchFamily="18" charset="0"/>
                                      </a:rPr>
                                      <m:t>𝑡𝑟𝑒𝑒𝑠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14:m>
                            <m:oMathPara xmlns:m="http://schemas.openxmlformats.org/officeDocument/2006/math">
                              <m:oMathParaPr>
                                <m:jc m:val="centerGroup"/>
                              </m:oMathParaPr>
                              <m:oMath xmlns:m="http://schemas.openxmlformats.org/officeDocument/2006/math">
                                <m:f>
                                  <m:fPr>
                                    <m:ctrlPr>
                                      <a:rPr lang="de-DE" sz="2000" i="1" smtClean="0">
                                        <a:effectLst/>
                                        <a:latin typeface="Cambria Math" panose="02040503050406030204" pitchFamily="18" charset="0"/>
                                      </a:rPr>
                                    </m:ctrlPr>
                                  </m:fPr>
                                  <m:num>
                                    <m:eqArr>
                                      <m:eqArrPr>
                                        <m:ctrlPr>
                                          <a:rPr lang="de-DE" sz="2000" b="0" i="1" smtClean="0">
                                            <a:effectLst/>
                                            <a:latin typeface="Cambria Math" panose="02040503050406030204" pitchFamily="18" charset="0"/>
                                          </a:rPr>
                                        </m:ctrlPr>
                                      </m:eqArrPr>
                                      <m:e>
                                        <m:r>
                                          <a:rPr lang="de-DE" sz="2000" b="0" i="1" smtClean="0">
                                            <a:effectLst/>
                                            <a:latin typeface="Cambria Math" panose="02040503050406030204" pitchFamily="18" charset="0"/>
                                          </a:rPr>
                                          <m:t>(</m:t>
                                        </m:r>
                                        <m:r>
                                          <a:rPr lang="de-DE" sz="2000" b="0" i="1" smtClean="0">
                                            <a:effectLst/>
                                            <a:latin typeface="Cambria Math" panose="02040503050406030204" pitchFamily="18" charset="0"/>
                                          </a:rPr>
                                          <m:t>𝑃𝑜𝑙𝑦𝑔𝑜𝑛𝑠</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𝑐𝑜𝑛𝑡𝑎𝑖𝑛𝑖𝑛𝑔</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𝑒𝑥𝑎𝑐𝑡𝑙𝑦</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𝑜𝑛𝑒</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𝑡𝑟𝑒𝑒</m:t>
                                        </m:r>
                                        <m:r>
                                          <a:rPr lang="de-DE" sz="2000" b="0" i="1" smtClean="0">
                                            <a:effectLst/>
                                            <a:latin typeface="Cambria Math" panose="02040503050406030204" pitchFamily="18" charset="0"/>
                                          </a:rPr>
                                          <m:t>+</m:t>
                                        </m:r>
                                      </m:e>
                                      <m:e>
                                        <m:r>
                                          <a:rPr lang="de-DE" sz="2000" b="0" i="1" smtClean="0">
                                            <a:effectLst/>
                                            <a:latin typeface="Cambria Math" panose="02040503050406030204" pitchFamily="18" charset="0"/>
                                          </a:rPr>
                                          <m:t>𝑃𝑜𝑙𝑦𝑔𝑜𝑛𝑠</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𝑖𝑛𝑐𝑙𝑢𝑑𝑖𝑛𝑔</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𝑚𝑜𝑟𝑒</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𝑡h𝑎𝑛</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𝑜𝑛𝑒</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𝑡𝑟𝑒𝑒</m:t>
                                        </m:r>
                                        <m:r>
                                          <a:rPr lang="de-DE" sz="2000" b="0" i="1" smtClean="0">
                                            <a:effectLst/>
                                            <a:latin typeface="Cambria Math" panose="02040503050406030204" pitchFamily="18" charset="0"/>
                                          </a:rPr>
                                          <m:t>)</m:t>
                                        </m:r>
                                      </m:e>
                                    </m:eqArr>
                                  </m:num>
                                  <m:den>
                                    <m:r>
                                      <a:rPr lang="de-DE" sz="2000" b="0" i="1" smtClean="0">
                                        <a:effectLst/>
                                        <a:latin typeface="Cambria Math" panose="02040503050406030204" pitchFamily="18" charset="0"/>
                                      </a:rPr>
                                      <m:t>𝑁𝑢𝑚𝑏𝑒𝑟</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𝑜𝑓</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𝑎𝑙𝑙</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𝑐𝑟𝑒𝑎𝑡𝑒𝑑</m:t>
                                    </m:r>
                                    <m:r>
                                      <a:rPr lang="de-DE" sz="2000" b="0" i="1" smtClean="0">
                                        <a:effectLst/>
                                        <a:latin typeface="Cambria Math" panose="02040503050406030204" pitchFamily="18" charset="0"/>
                                      </a:rPr>
                                      <m:t> </m:t>
                                    </m:r>
                                    <m:r>
                                      <a:rPr lang="de-DE" sz="2000" b="0" i="1" smtClean="0">
                                        <a:effectLst/>
                                        <a:latin typeface="Cambria Math" panose="02040503050406030204" pitchFamily="18" charset="0"/>
                                      </a:rPr>
                                      <m:t>𝑝𝑜𝑙𝑦𝑔𝑜𝑛𝑠</m:t>
                                    </m:r>
                                  </m:den>
                                </m:f>
                              </m:oMath>
                            </m:oMathPara>
                          </a14:m>
                          <a:endParaRPr lang="de-DE" sz="2000" dirty="0"/>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mc:Choice>
        <mc:Fallback xmlns="">
          <p:graphicFrame>
            <p:nvGraphicFramePr>
              <p:cNvPr id="50" name="Tabelle 49"/>
              <p:cNvGraphicFramePr>
                <a:graphicFrameLocks noGrp="1"/>
              </p:cNvGraphicFramePr>
              <p:nvPr>
                <p:extLst>
                  <p:ext uri="{D42A27DB-BD31-4B8C-83A1-F6EECF244321}">
                    <p14:modId xmlns:p14="http://schemas.microsoft.com/office/powerpoint/2010/main" val="2054083252"/>
                  </p:ext>
                </p:extLst>
              </p:nvPr>
            </p:nvGraphicFramePr>
            <p:xfrm>
              <a:off x="483819" y="24964487"/>
              <a:ext cx="29088753" cy="1729408"/>
            </p:xfrm>
            <a:graphic>
              <a:graphicData uri="http://schemas.openxmlformats.org/drawingml/2006/table">
                <a:tbl>
                  <a:tblPr firstRow="1" bandRow="1">
                    <a:tableStyleId>{5C22544A-7EE6-4342-B048-85BDC9FD1C3A}</a:tableStyleId>
                  </a:tblPr>
                  <a:tblGrid>
                    <a:gridCol w="1156291"/>
                    <a:gridCol w="6052457"/>
                    <a:gridCol w="5979886"/>
                    <a:gridCol w="5706924"/>
                    <a:gridCol w="4748980"/>
                    <a:gridCol w="5444215"/>
                  </a:tblGrid>
                  <a:tr h="596348">
                    <a:tc>
                      <a:txBody>
                        <a:bodyPr/>
                        <a:lstStyle/>
                        <a:p>
                          <a:pPr algn="ctr"/>
                          <a:r>
                            <a:rPr lang="de-DE" sz="2000" dirty="0" smtClean="0">
                              <a:latin typeface="Arial" panose="020B0604020202020204" pitchFamily="34" charset="0"/>
                              <a:cs typeface="Arial" panose="020B0604020202020204" pitchFamily="34" charset="0"/>
                            </a:rPr>
                            <a:t>Name</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000" dirty="0" err="1" smtClean="0">
                              <a:latin typeface="Arial" panose="020B0604020202020204" pitchFamily="34" charset="0"/>
                              <a:cs typeface="Arial" panose="020B0604020202020204" pitchFamily="34" charset="0"/>
                            </a:rPr>
                            <a:t>Tree</a:t>
                          </a:r>
                          <a:r>
                            <a:rPr lang="de-DE" sz="2000" dirty="0" smtClean="0">
                              <a:latin typeface="Arial" panose="020B0604020202020204" pitchFamily="34" charset="0"/>
                              <a:cs typeface="Arial" panose="020B0604020202020204" pitchFamily="34" charset="0"/>
                            </a:rPr>
                            <a:t> has </a:t>
                          </a:r>
                          <a:r>
                            <a:rPr lang="de-DE" sz="2000" dirty="0" err="1" smtClean="0">
                              <a:latin typeface="Arial" panose="020B0604020202020204" pitchFamily="34" charset="0"/>
                              <a:cs typeface="Arial" panose="020B0604020202020204" pitchFamily="34" charset="0"/>
                            </a:rPr>
                            <a:t>single</a:t>
                          </a:r>
                          <a:r>
                            <a:rPr lang="de-DE" sz="2000" baseline="0" dirty="0" smtClean="0">
                              <a:latin typeface="Arial" panose="020B0604020202020204" pitchFamily="34" charset="0"/>
                              <a:cs typeface="Arial" panose="020B0604020202020204" pitchFamily="34" charset="0"/>
                            </a:rPr>
                            <a:t> </a:t>
                          </a:r>
                          <a:r>
                            <a:rPr lang="de-DE" sz="2000" dirty="0" smtClean="0">
                              <a:latin typeface="Arial" panose="020B0604020202020204" pitchFamily="34" charset="0"/>
                              <a:cs typeface="Arial" panose="020B0604020202020204" pitchFamily="34" charset="0"/>
                            </a:rPr>
                            <a:t>Polygon</a:t>
                          </a:r>
                          <a:endParaRPr lang="de-DE" sz="2000" dirty="0" smtClean="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err="1" smtClean="0">
                              <a:latin typeface="Arial" panose="020B0604020202020204" pitchFamily="34" charset="0"/>
                              <a:cs typeface="Arial" panose="020B0604020202020204" pitchFamily="34" charset="0"/>
                            </a:rPr>
                            <a:t>Accuracy</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smtClean="0">
                              <a:latin typeface="Arial" panose="020B0604020202020204" pitchFamily="34" charset="0"/>
                              <a:cs typeface="Arial" panose="020B0604020202020204" pitchFamily="34" charset="0"/>
                            </a:rPr>
                            <a:t>Error</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de-DE" sz="2000" dirty="0" smtClean="0">
                              <a:latin typeface="Arial" panose="020B0604020202020204" pitchFamily="34" charset="0"/>
                              <a:cs typeface="Arial" panose="020B0604020202020204" pitchFamily="34" charset="0"/>
                            </a:rPr>
                            <a:t>Deviation</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de-DE" sz="2000" dirty="0" smtClean="0">
                              <a:latin typeface="Arial" panose="020B0604020202020204" pitchFamily="34" charset="0"/>
                              <a:cs typeface="Arial" panose="020B0604020202020204" pitchFamily="34" charset="0"/>
                            </a:rPr>
                            <a:t>Polygon has one or more Trees</a:t>
                          </a: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r>
                  <a:tr h="1133060">
                    <a:tc>
                      <a:txBody>
                        <a:bodyPr/>
                        <a:lstStyle/>
                        <a:p>
                          <a:pPr algn="ctr"/>
                          <a:r>
                            <a:rPr lang="de-DE" sz="2000" dirty="0" err="1" smtClean="0">
                              <a:latin typeface="Arial" panose="020B0604020202020204" pitchFamily="34" charset="0"/>
                              <a:cs typeface="Arial" panose="020B0604020202020204" pitchFamily="34" charset="0"/>
                            </a:rPr>
                            <a:t>Formula</a:t>
                          </a:r>
                          <a:endParaRPr lang="de-DE" sz="2000" dirty="0">
                            <a:latin typeface="Arial" panose="020B0604020202020204" pitchFamily="34" charset="0"/>
                            <a:cs typeface="Arial" panose="020B0604020202020204" pitchFamily="34" charset="0"/>
                          </a:endParaRPr>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19235" t="-53226" r="-361732" b="-1613"/>
                          </a:stretch>
                        </a:blipFill>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120693" t="-53226" r="-266157" b="-1613"/>
                          </a:stretch>
                        </a:blipFill>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231303" t="-53226" r="-178953" b="-1613"/>
                          </a:stretch>
                        </a:blipFill>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397564" t="-53226" r="-114744" b="-1613"/>
                          </a:stretch>
                        </a:blipFill>
                      </a:tcPr>
                    </a:tc>
                    <a:tc>
                      <a:txBody>
                        <a:bodyPr/>
                        <a:lstStyle/>
                        <a:p>
                          <a:endParaRPr lang="de-DE"/>
                        </a:p>
                      </a:txBody>
                      <a:tcPr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blipFill rotWithShape="0">
                          <a:blip r:embed="rId10"/>
                          <a:stretch>
                            <a:fillRect l="-434602" t="-53226" r="-224" b="-1613"/>
                          </a:stretch>
                        </a:blipFill>
                      </a:tcPr>
                    </a:tc>
                  </a:tr>
                </a:tbl>
              </a:graphicData>
            </a:graphic>
          </p:graphicFrame>
        </mc:Fallback>
      </mc:AlternateContent>
      <p:pic>
        <p:nvPicPr>
          <p:cNvPr id="5" name="Grafik 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09547" y="29451972"/>
            <a:ext cx="7572750" cy="11719379"/>
          </a:xfrm>
          <a:prstGeom prst="rect">
            <a:avLst/>
          </a:prstGeom>
        </p:spPr>
      </p:pic>
      <p:pic>
        <p:nvPicPr>
          <p:cNvPr id="20" name="Grafik 1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843861" y="37589443"/>
            <a:ext cx="6155469" cy="3459748"/>
          </a:xfrm>
          <a:prstGeom prst="rect">
            <a:avLst/>
          </a:prstGeom>
          <a:ln>
            <a:solidFill>
              <a:schemeClr val="accent1">
                <a:lumMod val="60000"/>
                <a:lumOff val="40000"/>
              </a:schemeClr>
            </a:solidFill>
          </a:ln>
        </p:spPr>
      </p:pic>
      <p:sp>
        <p:nvSpPr>
          <p:cNvPr id="22" name="Textfeld 21"/>
          <p:cNvSpPr txBox="1"/>
          <p:nvPr/>
        </p:nvSpPr>
        <p:spPr>
          <a:xfrm>
            <a:off x="17471224" y="30448413"/>
            <a:ext cx="11199026" cy="4708981"/>
          </a:xfrm>
          <a:prstGeom prst="rect">
            <a:avLst/>
          </a:prstGeom>
          <a:noFill/>
        </p:spPr>
        <p:txBody>
          <a:bodyPr wrap="square" rtlCol="0">
            <a:spAutoFit/>
          </a:bodyPr>
          <a:lstStyle/>
          <a:p>
            <a:pPr algn="just"/>
            <a:r>
              <a:rPr lang="en-US" sz="2500" dirty="0" smtClean="0"/>
              <a:t>In this project part the segmentation of tree crowns was done using the </a:t>
            </a:r>
            <a:r>
              <a:rPr lang="en-US" sz="2500" dirty="0" err="1" smtClean="0"/>
              <a:t>ForestTools</a:t>
            </a:r>
            <a:r>
              <a:rPr lang="en-US" sz="2500" dirty="0" smtClean="0"/>
              <a:t> algorithm by Andrew </a:t>
            </a:r>
            <a:r>
              <a:rPr lang="en-US" sz="2500" dirty="0"/>
              <a:t>Plowright (</a:t>
            </a:r>
            <a:r>
              <a:rPr lang="en-US" sz="2500" dirty="0" smtClean="0"/>
              <a:t>Plowright, 2018). </a:t>
            </a:r>
            <a:r>
              <a:rPr lang="en-US" sz="2500" dirty="0" smtClean="0"/>
              <a:t>Other segmentation algorithms e.g. the ITC Segment algorithm by Michele </a:t>
            </a:r>
            <a:r>
              <a:rPr lang="en-US" sz="2500" dirty="0" err="1" smtClean="0"/>
              <a:t>Dalponte</a:t>
            </a:r>
            <a:r>
              <a:rPr lang="en-US" sz="2500" dirty="0" smtClean="0"/>
              <a:t> were also taken under </a:t>
            </a:r>
            <a:r>
              <a:rPr lang="en-US" sz="2500" dirty="0"/>
              <a:t>consideration (</a:t>
            </a:r>
            <a:r>
              <a:rPr lang="en-US" sz="2500" dirty="0" err="1" smtClean="0"/>
              <a:t>Dalponte</a:t>
            </a:r>
            <a:r>
              <a:rPr lang="en-US" sz="2500" smtClean="0"/>
              <a:t>, 2018). </a:t>
            </a:r>
            <a:r>
              <a:rPr lang="en-US" sz="2500" dirty="0" smtClean="0"/>
              <a:t>The outcome of this project part is a shapefile containing detailed information on several crown properties such as height and area. Finding the ideal algorithm parameters was done by testing several combinations and choosing the best suited for the given forest situation.</a:t>
            </a:r>
          </a:p>
          <a:p>
            <a:pPr algn="just"/>
            <a:r>
              <a:rPr lang="en-US" sz="2500" dirty="0" smtClean="0"/>
              <a:t>Results are indicating an accuracy of 65.116% while the error rate is at 18.604%.</a:t>
            </a:r>
          </a:p>
          <a:p>
            <a:pPr algn="just"/>
            <a:r>
              <a:rPr lang="en-US" sz="2500" dirty="0" smtClean="0"/>
              <a:t>Future project parts are including the prediction of tree species using this segmentation as well as other indicators.</a:t>
            </a:r>
            <a:endParaRPr lang="en-US" sz="2500" dirty="0"/>
          </a:p>
        </p:txBody>
      </p:sp>
      <p:pic>
        <p:nvPicPr>
          <p:cNvPr id="27" name="Grafik 2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628782" y="29605861"/>
            <a:ext cx="6370548" cy="3128608"/>
          </a:xfrm>
          <a:prstGeom prst="rect">
            <a:avLst/>
          </a:prstGeom>
        </p:spPr>
      </p:pic>
      <p:pic>
        <p:nvPicPr>
          <p:cNvPr id="31" name="Grafik 30"/>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628782" y="33489678"/>
            <a:ext cx="6370548" cy="3121740"/>
          </a:xfrm>
          <a:prstGeom prst="rect">
            <a:avLst/>
          </a:prstGeom>
        </p:spPr>
      </p:pic>
      <p:grpSp>
        <p:nvGrpSpPr>
          <p:cNvPr id="35" name="Gruppieren 34"/>
          <p:cNvGrpSpPr/>
          <p:nvPr/>
        </p:nvGrpSpPr>
        <p:grpSpPr>
          <a:xfrm>
            <a:off x="9843861" y="35395353"/>
            <a:ext cx="1714500" cy="1107996"/>
            <a:chOff x="9858375" y="35366325"/>
            <a:chExt cx="1714500" cy="1107996"/>
          </a:xfrm>
        </p:grpSpPr>
        <p:sp>
          <p:nvSpPr>
            <p:cNvPr id="32" name="Textfeld 31"/>
            <p:cNvSpPr txBox="1"/>
            <p:nvPr/>
          </p:nvSpPr>
          <p:spPr>
            <a:xfrm>
              <a:off x="9858375" y="35366325"/>
              <a:ext cx="1714500" cy="1107996"/>
            </a:xfrm>
            <a:prstGeom prst="rect">
              <a:avLst/>
            </a:prstGeom>
            <a:solidFill>
              <a:schemeClr val="lt1"/>
            </a:solidFill>
            <a:ln>
              <a:solidFill>
                <a:schemeClr val="tx1"/>
              </a:solidFill>
            </a:ln>
          </p:spPr>
          <p:txBody>
            <a:bodyPr wrap="square" rtlCol="0">
              <a:spAutoFit/>
            </a:bodyPr>
            <a:lstStyle/>
            <a:p>
              <a:r>
                <a:rPr lang="de-DE" sz="1200" dirty="0" smtClean="0"/>
                <a:t>Range </a:t>
              </a:r>
              <a:r>
                <a:rPr lang="de-DE" sz="1200" dirty="0" err="1" smtClean="0"/>
                <a:t>of</a:t>
              </a:r>
              <a:r>
                <a:rPr lang="de-DE" sz="1200" dirty="0" smtClean="0"/>
                <a:t> </a:t>
              </a:r>
              <a:r>
                <a:rPr lang="de-DE" sz="1200" dirty="0" err="1" smtClean="0"/>
                <a:t>crown</a:t>
              </a:r>
              <a:r>
                <a:rPr lang="de-DE" sz="1200" dirty="0" smtClean="0"/>
                <a:t> </a:t>
              </a:r>
              <a:r>
                <a:rPr lang="de-DE" sz="1200" dirty="0" err="1" smtClean="0"/>
                <a:t>area</a:t>
              </a:r>
              <a:r>
                <a:rPr lang="de-DE" sz="1200" dirty="0"/>
                <a:t> </a:t>
              </a:r>
              <a:r>
                <a:rPr lang="de-DE" sz="1200" dirty="0" smtClean="0"/>
                <a:t>[</a:t>
              </a:r>
              <a:r>
                <a:rPr lang="de-DE" sz="1200" dirty="0" err="1" smtClean="0"/>
                <a:t>sq</a:t>
              </a:r>
              <a:r>
                <a:rPr lang="de-DE" sz="1200" dirty="0" smtClean="0"/>
                <a:t> m]</a:t>
              </a:r>
            </a:p>
            <a:p>
              <a:endParaRPr lang="de-DE" dirty="0"/>
            </a:p>
            <a:p>
              <a:endParaRPr lang="de-DE" dirty="0" smtClean="0"/>
            </a:p>
            <a:p>
              <a:endParaRPr lang="de-DE" dirty="0"/>
            </a:p>
          </p:txBody>
        </p:sp>
        <p:sp>
          <p:nvSpPr>
            <p:cNvPr id="33" name="Rechteck 32"/>
            <p:cNvSpPr/>
            <p:nvPr/>
          </p:nvSpPr>
          <p:spPr>
            <a:xfrm>
              <a:off x="10511167" y="35920323"/>
              <a:ext cx="417077" cy="328722"/>
            </a:xfrm>
            <a:prstGeom prst="rect">
              <a:avLst/>
            </a:prstGeom>
            <a:solidFill>
              <a:srgbClr val="659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53" name="Gruppieren 52"/>
          <p:cNvGrpSpPr/>
          <p:nvPr/>
        </p:nvGrpSpPr>
        <p:grpSpPr>
          <a:xfrm>
            <a:off x="9845584" y="31551310"/>
            <a:ext cx="1714500" cy="1107996"/>
            <a:chOff x="9858375" y="35409867"/>
            <a:chExt cx="1714500" cy="1107996"/>
          </a:xfrm>
        </p:grpSpPr>
        <p:sp>
          <p:nvSpPr>
            <p:cNvPr id="54" name="Textfeld 53"/>
            <p:cNvSpPr txBox="1"/>
            <p:nvPr/>
          </p:nvSpPr>
          <p:spPr>
            <a:xfrm>
              <a:off x="9858375" y="35409867"/>
              <a:ext cx="1714500" cy="1107996"/>
            </a:xfrm>
            <a:prstGeom prst="rect">
              <a:avLst/>
            </a:prstGeom>
            <a:solidFill>
              <a:schemeClr val="lt1"/>
            </a:solidFill>
            <a:ln>
              <a:solidFill>
                <a:schemeClr val="tx1"/>
              </a:solidFill>
            </a:ln>
          </p:spPr>
          <p:txBody>
            <a:bodyPr wrap="square" rtlCol="0">
              <a:spAutoFit/>
            </a:bodyPr>
            <a:lstStyle/>
            <a:p>
              <a:r>
                <a:rPr lang="de-DE" sz="1200" dirty="0" smtClean="0"/>
                <a:t>Range </a:t>
              </a:r>
              <a:r>
                <a:rPr lang="de-DE" sz="1200" dirty="0" err="1" smtClean="0"/>
                <a:t>of</a:t>
              </a:r>
              <a:r>
                <a:rPr lang="de-DE" sz="1200" dirty="0" smtClean="0"/>
                <a:t> </a:t>
              </a:r>
              <a:r>
                <a:rPr lang="de-DE" sz="1200" dirty="0" err="1" smtClean="0"/>
                <a:t>crown</a:t>
              </a:r>
              <a:r>
                <a:rPr lang="de-DE" sz="1200" dirty="0" smtClean="0"/>
                <a:t> </a:t>
              </a:r>
              <a:r>
                <a:rPr lang="de-DE" sz="1200" dirty="0" err="1" smtClean="0"/>
                <a:t>height</a:t>
              </a:r>
              <a:r>
                <a:rPr lang="de-DE" sz="1200" dirty="0" smtClean="0"/>
                <a:t> [m]</a:t>
              </a:r>
            </a:p>
            <a:p>
              <a:endParaRPr lang="de-DE" dirty="0"/>
            </a:p>
            <a:p>
              <a:endParaRPr lang="de-DE" dirty="0" smtClean="0"/>
            </a:p>
            <a:p>
              <a:endParaRPr lang="de-DE" dirty="0"/>
            </a:p>
          </p:txBody>
        </p:sp>
        <p:sp>
          <p:nvSpPr>
            <p:cNvPr id="55" name="Rechteck 54"/>
            <p:cNvSpPr/>
            <p:nvPr/>
          </p:nvSpPr>
          <p:spPr>
            <a:xfrm>
              <a:off x="10519877" y="35930479"/>
              <a:ext cx="417077" cy="328722"/>
            </a:xfrm>
            <a:prstGeom prst="rect">
              <a:avLst/>
            </a:prstGeom>
            <a:solidFill>
              <a:srgbClr val="659E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36" name="Textfeld 35"/>
          <p:cNvSpPr txBox="1"/>
          <p:nvPr/>
        </p:nvSpPr>
        <p:spPr>
          <a:xfrm>
            <a:off x="11705918" y="29451972"/>
            <a:ext cx="2676832" cy="307777"/>
          </a:xfrm>
          <a:prstGeom prst="rect">
            <a:avLst/>
          </a:prstGeom>
          <a:solidFill>
            <a:schemeClr val="lt1"/>
          </a:solidFill>
        </p:spPr>
        <p:txBody>
          <a:bodyPr wrap="square" rtlCol="0">
            <a:spAutoFit/>
          </a:bodyPr>
          <a:lstStyle/>
          <a:p>
            <a:r>
              <a:rPr lang="de-DE" dirty="0" smtClean="0"/>
              <a:t>Distribution </a:t>
            </a:r>
            <a:r>
              <a:rPr lang="de-DE" dirty="0" err="1" smtClean="0"/>
              <a:t>of</a:t>
            </a:r>
            <a:r>
              <a:rPr lang="de-DE" dirty="0" smtClean="0"/>
              <a:t> </a:t>
            </a:r>
            <a:r>
              <a:rPr lang="de-DE" dirty="0" err="1" smtClean="0"/>
              <a:t>crown</a:t>
            </a:r>
            <a:r>
              <a:rPr lang="de-DE" dirty="0" smtClean="0"/>
              <a:t> </a:t>
            </a:r>
            <a:r>
              <a:rPr lang="de-DE" dirty="0" err="1" smtClean="0"/>
              <a:t>height</a:t>
            </a:r>
            <a:endParaRPr lang="de-DE" dirty="0"/>
          </a:p>
        </p:txBody>
      </p:sp>
      <p:sp>
        <p:nvSpPr>
          <p:cNvPr id="57" name="Textfeld 56"/>
          <p:cNvSpPr txBox="1"/>
          <p:nvPr/>
        </p:nvSpPr>
        <p:spPr>
          <a:xfrm>
            <a:off x="11705918" y="33314759"/>
            <a:ext cx="2676832" cy="307777"/>
          </a:xfrm>
          <a:prstGeom prst="rect">
            <a:avLst/>
          </a:prstGeom>
          <a:solidFill>
            <a:schemeClr val="lt1"/>
          </a:solidFill>
        </p:spPr>
        <p:txBody>
          <a:bodyPr wrap="square" rtlCol="0">
            <a:spAutoFit/>
          </a:bodyPr>
          <a:lstStyle/>
          <a:p>
            <a:r>
              <a:rPr lang="de-DE" dirty="0" smtClean="0"/>
              <a:t>Distribution </a:t>
            </a:r>
            <a:r>
              <a:rPr lang="de-DE" dirty="0" err="1" smtClean="0"/>
              <a:t>of</a:t>
            </a:r>
            <a:r>
              <a:rPr lang="de-DE" dirty="0" smtClean="0"/>
              <a:t> </a:t>
            </a:r>
            <a:r>
              <a:rPr lang="de-DE" dirty="0" err="1" smtClean="0"/>
              <a:t>crown</a:t>
            </a:r>
            <a:r>
              <a:rPr lang="de-DE" dirty="0" smtClean="0"/>
              <a:t> </a:t>
            </a:r>
            <a:r>
              <a:rPr lang="de-DE" dirty="0" err="1" smtClean="0"/>
              <a:t>area</a:t>
            </a:r>
            <a:endParaRPr lang="de-DE" dirty="0"/>
          </a:p>
        </p:txBody>
      </p:sp>
      <p:sp>
        <p:nvSpPr>
          <p:cNvPr id="2" name="Textfeld 1"/>
          <p:cNvSpPr txBox="1"/>
          <p:nvPr/>
        </p:nvSpPr>
        <p:spPr>
          <a:xfrm>
            <a:off x="21722950" y="11125173"/>
            <a:ext cx="4406900" cy="276999"/>
          </a:xfrm>
          <a:prstGeom prst="rect">
            <a:avLst/>
          </a:prstGeom>
          <a:noFill/>
        </p:spPr>
        <p:txBody>
          <a:bodyPr wrap="square" rtlCol="0">
            <a:spAutoFit/>
          </a:bodyPr>
          <a:lstStyle/>
          <a:p>
            <a:r>
              <a:rPr lang="en-US" sz="1200" dirty="0" smtClean="0"/>
              <a:t>Figure 1: Overview of the study area in Marburg, Caldern.</a:t>
            </a:r>
            <a:endParaRPr lang="en-US" sz="1200" dirty="0"/>
          </a:p>
        </p:txBody>
      </p:sp>
      <p:sp>
        <p:nvSpPr>
          <p:cNvPr id="3" name="Textfeld 2"/>
          <p:cNvSpPr txBox="1"/>
          <p:nvPr/>
        </p:nvSpPr>
        <p:spPr>
          <a:xfrm>
            <a:off x="12148983" y="23530834"/>
            <a:ext cx="6791632" cy="276999"/>
          </a:xfrm>
          <a:prstGeom prst="rect">
            <a:avLst/>
          </a:prstGeom>
          <a:noFill/>
        </p:spPr>
        <p:txBody>
          <a:bodyPr wrap="square" rtlCol="0">
            <a:spAutoFit/>
          </a:bodyPr>
          <a:lstStyle/>
          <a:p>
            <a:r>
              <a:rPr lang="en-US" sz="1200" dirty="0" smtClean="0"/>
              <a:t>Figure 2: Algorithm performance with changing moving window.</a:t>
            </a:r>
            <a:endParaRPr lang="en-US" sz="1200" dirty="0"/>
          </a:p>
        </p:txBody>
      </p:sp>
      <p:sp>
        <p:nvSpPr>
          <p:cNvPr id="41" name="Textfeld 40"/>
          <p:cNvSpPr txBox="1"/>
          <p:nvPr/>
        </p:nvSpPr>
        <p:spPr>
          <a:xfrm>
            <a:off x="483817" y="26693895"/>
            <a:ext cx="6791632" cy="276999"/>
          </a:xfrm>
          <a:prstGeom prst="rect">
            <a:avLst/>
          </a:prstGeom>
          <a:noFill/>
        </p:spPr>
        <p:txBody>
          <a:bodyPr wrap="square" rtlCol="0">
            <a:spAutoFit/>
          </a:bodyPr>
          <a:lstStyle/>
          <a:p>
            <a:r>
              <a:rPr lang="en-US" sz="1200" dirty="0" smtClean="0"/>
              <a:t>Table 1:Used metrics to measure model performance.</a:t>
            </a:r>
            <a:endParaRPr lang="en-US" sz="1200" dirty="0"/>
          </a:p>
        </p:txBody>
      </p:sp>
      <p:sp>
        <p:nvSpPr>
          <p:cNvPr id="42" name="Textfeld 41"/>
          <p:cNvSpPr txBox="1"/>
          <p:nvPr/>
        </p:nvSpPr>
        <p:spPr>
          <a:xfrm>
            <a:off x="909547" y="41171351"/>
            <a:ext cx="6791632" cy="276999"/>
          </a:xfrm>
          <a:prstGeom prst="rect">
            <a:avLst/>
          </a:prstGeom>
          <a:noFill/>
        </p:spPr>
        <p:txBody>
          <a:bodyPr wrap="square" rtlCol="0">
            <a:spAutoFit/>
          </a:bodyPr>
          <a:lstStyle/>
          <a:p>
            <a:r>
              <a:rPr lang="en-US" sz="1200" dirty="0" smtClean="0"/>
              <a:t>Figure 3: Resulting crown segmentation on the validation area.</a:t>
            </a:r>
            <a:endParaRPr lang="en-US" sz="1200" dirty="0"/>
          </a:p>
        </p:txBody>
      </p:sp>
      <p:sp>
        <p:nvSpPr>
          <p:cNvPr id="43" name="Textfeld 42"/>
          <p:cNvSpPr txBox="1"/>
          <p:nvPr/>
        </p:nvSpPr>
        <p:spPr>
          <a:xfrm>
            <a:off x="9777270" y="32711872"/>
            <a:ext cx="6791632" cy="276999"/>
          </a:xfrm>
          <a:prstGeom prst="rect">
            <a:avLst/>
          </a:prstGeom>
          <a:noFill/>
        </p:spPr>
        <p:txBody>
          <a:bodyPr wrap="square" rtlCol="0">
            <a:spAutoFit/>
          </a:bodyPr>
          <a:lstStyle/>
          <a:p>
            <a:r>
              <a:rPr lang="en-US" sz="1200" dirty="0" smtClean="0"/>
              <a:t>Figure 4: Boxplot of the calculated crown height.</a:t>
            </a:r>
            <a:endParaRPr lang="en-US" sz="1200" dirty="0"/>
          </a:p>
        </p:txBody>
      </p:sp>
      <p:sp>
        <p:nvSpPr>
          <p:cNvPr id="44" name="Textfeld 43"/>
          <p:cNvSpPr txBox="1"/>
          <p:nvPr/>
        </p:nvSpPr>
        <p:spPr>
          <a:xfrm>
            <a:off x="9777270" y="36574554"/>
            <a:ext cx="6791632" cy="276999"/>
          </a:xfrm>
          <a:prstGeom prst="rect">
            <a:avLst/>
          </a:prstGeom>
          <a:noFill/>
        </p:spPr>
        <p:txBody>
          <a:bodyPr wrap="square" rtlCol="0">
            <a:spAutoFit/>
          </a:bodyPr>
          <a:lstStyle/>
          <a:p>
            <a:r>
              <a:rPr lang="en-US" sz="1200" dirty="0" smtClean="0"/>
              <a:t>Figure 5: Boxplot of the calculated crown area.</a:t>
            </a:r>
            <a:endParaRPr lang="en-US" sz="1200" dirty="0"/>
          </a:p>
        </p:txBody>
      </p:sp>
      <p:sp>
        <p:nvSpPr>
          <p:cNvPr id="45" name="Textfeld 44"/>
          <p:cNvSpPr txBox="1"/>
          <p:nvPr/>
        </p:nvSpPr>
        <p:spPr>
          <a:xfrm>
            <a:off x="9843861" y="41063570"/>
            <a:ext cx="6791632" cy="276999"/>
          </a:xfrm>
          <a:prstGeom prst="rect">
            <a:avLst/>
          </a:prstGeom>
          <a:noFill/>
        </p:spPr>
        <p:txBody>
          <a:bodyPr wrap="square" rtlCol="0">
            <a:spAutoFit/>
          </a:bodyPr>
          <a:lstStyle/>
          <a:p>
            <a:r>
              <a:rPr lang="en-US" sz="1200" dirty="0" smtClean="0"/>
              <a:t>Table 2: Summary of crown polygon statistics.</a:t>
            </a:r>
            <a:endParaRPr lang="en-US" sz="12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esign1">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848</Words>
  <Application>Microsoft Office PowerPoint</Application>
  <PresentationFormat>Benutzerdefiniert</PresentationFormat>
  <Paragraphs>65</Paragraphs>
  <Slides>1</Slides>
  <Notes>1</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vt:i4>
      </vt:variant>
    </vt:vector>
  </HeadingPairs>
  <TitlesOfParts>
    <vt:vector size="7" baseType="lpstr">
      <vt:lpstr>Arial</vt:lpstr>
      <vt:lpstr>Arial Narrow</vt:lpstr>
      <vt:lpstr>Calibri</vt:lpstr>
      <vt:lpstr>Cambria Math</vt:lpstr>
      <vt:lpstr>Nunito</vt:lpstr>
      <vt:lpstr>Design1</vt:lpstr>
      <vt:lpstr>PowerPoint-Präsentation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cp:lastModifiedBy>Eike Schott</cp:lastModifiedBy>
  <cp:revision>66</cp:revision>
  <dcterms:modified xsi:type="dcterms:W3CDTF">2018-12-11T16:38:19Z</dcterms:modified>
</cp:coreProperties>
</file>